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5" r:id="rId4"/>
    <p:sldMasterId id="2147483714" r:id="rId5"/>
    <p:sldMasterId id="2147483728" r:id="rId6"/>
    <p:sldMasterId id="2147483759" r:id="rId7"/>
  </p:sldMasterIdLst>
  <p:notesMasterIdLst>
    <p:notesMasterId r:id="rId22"/>
  </p:notesMasterIdLst>
  <p:handoutMasterIdLst>
    <p:handoutMasterId r:id="rId23"/>
  </p:handoutMasterIdLst>
  <p:sldIdLst>
    <p:sldId id="257" r:id="rId8"/>
    <p:sldId id="2392" r:id="rId9"/>
    <p:sldId id="616" r:id="rId10"/>
    <p:sldId id="594" r:id="rId11"/>
    <p:sldId id="613" r:id="rId12"/>
    <p:sldId id="608" r:id="rId13"/>
    <p:sldId id="611" r:id="rId14"/>
    <p:sldId id="617" r:id="rId15"/>
    <p:sldId id="618" r:id="rId16"/>
    <p:sldId id="619" r:id="rId17"/>
    <p:sldId id="620" r:id="rId18"/>
    <p:sldId id="621" r:id="rId19"/>
    <p:sldId id="622" r:id="rId20"/>
    <p:sldId id="2393" r:id="rId21"/>
  </p:sldIdLst>
  <p:sldSz cx="9144000" cy="5715000" type="screen16x10"/>
  <p:notesSz cx="6881813"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0CE0929B-2C08-4072-A975-280CBD5B88FB}">
          <p14:sldIdLst>
            <p14:sldId id="257"/>
            <p14:sldId id="2392"/>
            <p14:sldId id="616"/>
            <p14:sldId id="594"/>
            <p14:sldId id="613"/>
            <p14:sldId id="608"/>
            <p14:sldId id="611"/>
            <p14:sldId id="617"/>
            <p14:sldId id="618"/>
            <p14:sldId id="619"/>
            <p14:sldId id="620"/>
            <p14:sldId id="621"/>
            <p14:sldId id="622"/>
            <p14:sldId id="2393"/>
          </p14:sldIdLst>
        </p14:section>
      </p14:sectionLst>
    </p:ext>
    <p:ext uri="{EFAFB233-063F-42B5-8137-9DF3F51BA10A}">
      <p15:sldGuideLst xmlns:p15="http://schemas.microsoft.com/office/powerpoint/2012/main">
        <p15:guide id="1" orient="horz" pos="1198">
          <p15:clr>
            <a:srgbClr val="A4A3A4"/>
          </p15:clr>
        </p15:guide>
        <p15:guide id="2" orient="horz" pos="895">
          <p15:clr>
            <a:srgbClr val="A4A3A4"/>
          </p15:clr>
        </p15:guide>
        <p15:guide id="3" orient="horz" pos="2259">
          <p15:clr>
            <a:srgbClr val="A4A3A4"/>
          </p15:clr>
        </p15:guide>
        <p15:guide id="4" pos="3518">
          <p15:clr>
            <a:srgbClr val="A4A3A4"/>
          </p15:clr>
        </p15:guide>
        <p15:guide id="5" pos="5656">
          <p15:clr>
            <a:srgbClr val="A4A3A4"/>
          </p15:clr>
        </p15:guide>
        <p15:guide id="6" pos="3389">
          <p15:clr>
            <a:srgbClr val="A4A3A4"/>
          </p15:clr>
        </p15:guide>
      </p15:sldGuideLst>
    </p:ext>
    <p:ext uri="{2D200454-40CA-4A62-9FC3-DE9A4176ACB9}">
      <p15:notesGuideLst xmlns:p15="http://schemas.microsoft.com/office/powerpoint/2012/main">
        <p15:guide id="1" orient="horz" pos="2928">
          <p15:clr>
            <a:srgbClr val="A4A3A4"/>
          </p15:clr>
        </p15:guide>
        <p15:guide id="2" pos="216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ajnes, Virginia" initials="RV" lastIdx="3" clrIdx="0"/>
  <p:cmAuthor id="1" name="Kaskel, Nancy" initials="KN" lastIdx="2" clrIdx="1"/>
  <p:cmAuthor id="2" name="Pierce, Veronica" initials="PV" lastIdx="12" clrIdx="2">
    <p:extLst>
      <p:ext uri="{19B8F6BF-5375-455C-9EA6-DF929625EA0E}">
        <p15:presenceInfo xmlns:p15="http://schemas.microsoft.com/office/powerpoint/2012/main" userId="S-1-5-21-1436353411-415569247-315576832-6759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C70000"/>
    <a:srgbClr val="74BA2E"/>
    <a:srgbClr val="FF20FF"/>
    <a:srgbClr val="D1EAFA"/>
    <a:srgbClr val="AE0000"/>
    <a:srgbClr val="4C611E"/>
    <a:srgbClr val="5E992B"/>
    <a:srgbClr val="4B7922"/>
    <a:srgbClr val="D9FFAF"/>
    <a:srgbClr val="DBF6A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EEA4549-D23F-4F67-BD7A-4685E265C973}" v="36" dt="2024-02-06T14:52:26.834"/>
  </p1510:revLst>
</p1510:revInfo>
</file>

<file path=ppt/tableStyles.xml><?xml version="1.0" encoding="utf-8"?>
<a:tblStyleLst xmlns:a="http://schemas.openxmlformats.org/drawingml/2006/main" def="{5C22544A-7EE6-4342-B048-85BDC9FD1C3A}">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65" autoAdjust="0"/>
    <p:restoredTop sz="93400" autoAdjust="0"/>
  </p:normalViewPr>
  <p:slideViewPr>
    <p:cSldViewPr snapToGrid="0" snapToObjects="1">
      <p:cViewPr varScale="1">
        <p:scale>
          <a:sx n="134" d="100"/>
          <a:sy n="134" d="100"/>
        </p:scale>
        <p:origin x="144" y="186"/>
      </p:cViewPr>
      <p:guideLst>
        <p:guide orient="horz" pos="1198"/>
        <p:guide orient="horz" pos="895"/>
        <p:guide orient="horz" pos="2259"/>
        <p:guide pos="3518"/>
        <p:guide pos="5656"/>
        <p:guide pos="338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p:cViewPr>
        <p:scale>
          <a:sx n="100" d="100"/>
          <a:sy n="100" d="100"/>
        </p:scale>
        <p:origin x="-3504" y="360"/>
      </p:cViewPr>
      <p:guideLst>
        <p:guide orient="horz" pos="2928"/>
        <p:guide pos="216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commentAuthors" Target="commentAuthor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notesMaster" Target="notesMasters/notesMaster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6CE86EA-61F8-44E8-8F2D-35D765C42A2B}"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7FBE4256-1654-47A5-9232-6343122EC8C9}">
      <dgm:prSet phldrT="[Text]"/>
      <dgm:spPr/>
      <dgm:t>
        <a:bodyPr/>
        <a:lstStyle/>
        <a:p>
          <a:pPr>
            <a:spcAft>
              <a:spcPts val="0"/>
            </a:spcAft>
          </a:pPr>
          <a:r>
            <a:rPr lang="en-US" b="1" dirty="0"/>
            <a:t>Annual Health </a:t>
          </a:r>
        </a:p>
        <a:p>
          <a:pPr>
            <a:spcAft>
              <a:spcPts val="0"/>
            </a:spcAft>
          </a:pPr>
          <a:r>
            <a:rPr lang="en-US" b="1" dirty="0"/>
            <a:t>Screening Incentive </a:t>
          </a:r>
        </a:p>
        <a:p>
          <a:pPr>
            <a:spcAft>
              <a:spcPct val="35000"/>
            </a:spcAft>
          </a:pPr>
          <a:r>
            <a:rPr lang="en-US" b="1" dirty="0"/>
            <a:t>(Premium Reduction)</a:t>
          </a:r>
        </a:p>
      </dgm:t>
    </dgm:pt>
    <dgm:pt modelId="{AA79E5D8-0802-4EC3-BF35-B4D3C5CCD155}" type="parTrans" cxnId="{EE79C000-C542-40A6-ACD4-9627BE80F806}">
      <dgm:prSet/>
      <dgm:spPr/>
      <dgm:t>
        <a:bodyPr/>
        <a:lstStyle/>
        <a:p>
          <a:endParaRPr lang="en-US"/>
        </a:p>
      </dgm:t>
    </dgm:pt>
    <dgm:pt modelId="{6BB9C6E6-B65F-40DF-B005-4F00E27F32DB}" type="sibTrans" cxnId="{EE79C000-C542-40A6-ACD4-9627BE80F806}">
      <dgm:prSet/>
      <dgm:spPr/>
      <dgm:t>
        <a:bodyPr/>
        <a:lstStyle/>
        <a:p>
          <a:endParaRPr lang="en-US"/>
        </a:p>
      </dgm:t>
    </dgm:pt>
    <dgm:pt modelId="{E5E8204C-9E33-4A45-B534-6D00B85134A3}">
      <dgm:prSet phldrT="[Text]"/>
      <dgm:spPr/>
      <dgm:t>
        <a:bodyPr/>
        <a:lstStyle/>
        <a:p>
          <a:r>
            <a:rPr lang="en-US" b="1" dirty="0"/>
            <a:t>PCP  Health Screening Form</a:t>
          </a:r>
        </a:p>
      </dgm:t>
    </dgm:pt>
    <dgm:pt modelId="{A24FB140-33EF-4E3F-8639-E8FDAD937ABE}" type="parTrans" cxnId="{830B9AB9-767E-46E2-A687-4C25A96E9EA0}">
      <dgm:prSet/>
      <dgm:spPr/>
      <dgm:t>
        <a:bodyPr/>
        <a:lstStyle/>
        <a:p>
          <a:endParaRPr lang="en-US"/>
        </a:p>
      </dgm:t>
    </dgm:pt>
    <dgm:pt modelId="{1B89B61C-E662-484B-BD9F-816723B2E3BB}" type="sibTrans" cxnId="{830B9AB9-767E-46E2-A687-4C25A96E9EA0}">
      <dgm:prSet/>
      <dgm:spPr/>
      <dgm:t>
        <a:bodyPr/>
        <a:lstStyle/>
        <a:p>
          <a:endParaRPr lang="en-US"/>
        </a:p>
      </dgm:t>
    </dgm:pt>
    <dgm:pt modelId="{1C480022-D27B-4A3C-8DF3-2DF7042110B3}">
      <dgm:prSet phldrT="[Text]"/>
      <dgm:spPr/>
      <dgm:t>
        <a:bodyPr/>
        <a:lstStyle/>
        <a:p>
          <a:pPr>
            <a:buFont typeface="+mj-lt"/>
            <a:buAutoNum type="arabicPeriod"/>
          </a:pPr>
          <a:r>
            <a:rPr lang="en-US" dirty="0"/>
            <a:t>1. Make appointment with PCP</a:t>
          </a:r>
        </a:p>
        <a:p>
          <a:pPr>
            <a:buFont typeface="+mj-lt"/>
            <a:buAutoNum type="arabicPeriod"/>
          </a:pPr>
          <a:r>
            <a:rPr lang="en-US" dirty="0"/>
            <a:t>2. Gather lab data</a:t>
          </a:r>
        </a:p>
        <a:p>
          <a:pPr>
            <a:buFont typeface="+mj-lt"/>
            <a:buAutoNum type="arabicPeriod"/>
          </a:pPr>
          <a:r>
            <a:rPr lang="en-US" dirty="0"/>
            <a:t>3. Visit PCP to complete health screening form </a:t>
          </a:r>
        </a:p>
        <a:p>
          <a:pPr>
            <a:buFont typeface="+mj-lt"/>
            <a:buAutoNum type="arabicPeriod"/>
          </a:pPr>
          <a:r>
            <a:rPr lang="en-US" dirty="0"/>
            <a:t>4. Enter results online </a:t>
          </a:r>
        </a:p>
      </dgm:t>
    </dgm:pt>
    <dgm:pt modelId="{320E2B04-EC21-4058-9919-A08D1062401A}" type="parTrans" cxnId="{85ECEF7F-84DB-4415-9C11-0C502B7BB1A0}">
      <dgm:prSet/>
      <dgm:spPr/>
      <dgm:t>
        <a:bodyPr/>
        <a:lstStyle/>
        <a:p>
          <a:endParaRPr lang="en-US"/>
        </a:p>
      </dgm:t>
    </dgm:pt>
    <dgm:pt modelId="{61448EFF-0604-42E4-8AD7-78C2DB3A31A1}" type="sibTrans" cxnId="{85ECEF7F-84DB-4415-9C11-0C502B7BB1A0}">
      <dgm:prSet/>
      <dgm:spPr/>
      <dgm:t>
        <a:bodyPr/>
        <a:lstStyle/>
        <a:p>
          <a:endParaRPr lang="en-US"/>
        </a:p>
      </dgm:t>
    </dgm:pt>
    <dgm:pt modelId="{2FD88545-736B-4FB0-9B01-3BB4C0382EFA}">
      <dgm:prSet phldrT="[Text]"/>
      <dgm:spPr/>
      <dgm:t>
        <a:bodyPr/>
        <a:lstStyle/>
        <a:p>
          <a:r>
            <a:rPr lang="en-US" b="1" dirty="0"/>
            <a:t>CVS MinuteClinic</a:t>
          </a:r>
        </a:p>
      </dgm:t>
    </dgm:pt>
    <dgm:pt modelId="{8480F019-CE8E-4A6B-AC5D-DD296005E670}" type="parTrans" cxnId="{A76EBC27-852A-4C4A-B934-4EAD3DDD045A}">
      <dgm:prSet/>
      <dgm:spPr/>
      <dgm:t>
        <a:bodyPr/>
        <a:lstStyle/>
        <a:p>
          <a:endParaRPr lang="en-US"/>
        </a:p>
      </dgm:t>
    </dgm:pt>
    <dgm:pt modelId="{08E848FE-50BF-4E43-B10F-30109BBF4B51}" type="sibTrans" cxnId="{A76EBC27-852A-4C4A-B934-4EAD3DDD045A}">
      <dgm:prSet/>
      <dgm:spPr/>
      <dgm:t>
        <a:bodyPr/>
        <a:lstStyle/>
        <a:p>
          <a:endParaRPr lang="en-US"/>
        </a:p>
      </dgm:t>
    </dgm:pt>
    <dgm:pt modelId="{0B2C92C0-47E1-4986-9D03-5C8FFC57EBB0}">
      <dgm:prSet phldrT="[Text]"/>
      <dgm:spPr/>
      <dgm:t>
        <a:bodyPr/>
        <a:lstStyle/>
        <a:p>
          <a:pPr>
            <a:buFontTx/>
            <a:buAutoNum type="arabicPeriod"/>
          </a:pPr>
          <a:r>
            <a:rPr lang="en-US" dirty="0"/>
            <a:t>1. View/Print form for CVS</a:t>
          </a:r>
        </a:p>
        <a:p>
          <a:pPr>
            <a:buFontTx/>
            <a:buAutoNum type="arabicPeriod"/>
          </a:pPr>
          <a:r>
            <a:rPr lang="en-US" dirty="0"/>
            <a:t>2. Diagnostic collection at CVS</a:t>
          </a:r>
        </a:p>
        <a:p>
          <a:pPr>
            <a:buFontTx/>
            <a:buAutoNum type="arabicPeriod"/>
          </a:pPr>
          <a:r>
            <a:rPr lang="en-US" dirty="0"/>
            <a:t>3. Review results online</a:t>
          </a:r>
        </a:p>
      </dgm:t>
    </dgm:pt>
    <dgm:pt modelId="{C0710F0D-E5F5-49E6-A69E-4EADBEC87BF8}" type="parTrans" cxnId="{F397BD97-2218-4C55-A7E0-5D8B464C4539}">
      <dgm:prSet/>
      <dgm:spPr/>
      <dgm:t>
        <a:bodyPr/>
        <a:lstStyle/>
        <a:p>
          <a:endParaRPr lang="en-US"/>
        </a:p>
      </dgm:t>
    </dgm:pt>
    <dgm:pt modelId="{D60F0BC6-00E5-4058-B45F-74EA20BF0AB3}" type="sibTrans" cxnId="{F397BD97-2218-4C55-A7E0-5D8B464C4539}">
      <dgm:prSet/>
      <dgm:spPr/>
      <dgm:t>
        <a:bodyPr/>
        <a:lstStyle/>
        <a:p>
          <a:endParaRPr lang="en-US"/>
        </a:p>
      </dgm:t>
    </dgm:pt>
    <dgm:pt modelId="{BBA712E7-89F2-4E31-96FE-ED8EC9C401EC}" type="pres">
      <dgm:prSet presAssocID="{36CE86EA-61F8-44E8-8F2D-35D765C42A2B}" presName="hierChild1" presStyleCnt="0">
        <dgm:presLayoutVars>
          <dgm:orgChart val="1"/>
          <dgm:chPref val="1"/>
          <dgm:dir/>
          <dgm:animOne val="branch"/>
          <dgm:animLvl val="lvl"/>
          <dgm:resizeHandles/>
        </dgm:presLayoutVars>
      </dgm:prSet>
      <dgm:spPr/>
    </dgm:pt>
    <dgm:pt modelId="{0AECE3AA-FB8F-4270-91E5-5204DF76B1E6}" type="pres">
      <dgm:prSet presAssocID="{7FBE4256-1654-47A5-9232-6343122EC8C9}" presName="hierRoot1" presStyleCnt="0">
        <dgm:presLayoutVars>
          <dgm:hierBranch val="init"/>
        </dgm:presLayoutVars>
      </dgm:prSet>
      <dgm:spPr/>
    </dgm:pt>
    <dgm:pt modelId="{B487BC49-7FBF-4149-8128-5BBDD0A03025}" type="pres">
      <dgm:prSet presAssocID="{7FBE4256-1654-47A5-9232-6343122EC8C9}" presName="rootComposite1" presStyleCnt="0"/>
      <dgm:spPr/>
    </dgm:pt>
    <dgm:pt modelId="{2052FB8E-902D-41B0-ABA8-FA92F6D58D9A}" type="pres">
      <dgm:prSet presAssocID="{7FBE4256-1654-47A5-9232-6343122EC8C9}" presName="rootText1" presStyleLbl="node0" presStyleIdx="0" presStyleCnt="1">
        <dgm:presLayoutVars>
          <dgm:chPref val="3"/>
        </dgm:presLayoutVars>
      </dgm:prSet>
      <dgm:spPr/>
    </dgm:pt>
    <dgm:pt modelId="{8A27B4E0-38D5-4954-8529-BA72AE9A8942}" type="pres">
      <dgm:prSet presAssocID="{7FBE4256-1654-47A5-9232-6343122EC8C9}" presName="rootConnector1" presStyleLbl="node1" presStyleIdx="0" presStyleCnt="0"/>
      <dgm:spPr/>
    </dgm:pt>
    <dgm:pt modelId="{6B858139-2D64-4F59-A90D-2DE89E27F424}" type="pres">
      <dgm:prSet presAssocID="{7FBE4256-1654-47A5-9232-6343122EC8C9}" presName="hierChild2" presStyleCnt="0"/>
      <dgm:spPr/>
    </dgm:pt>
    <dgm:pt modelId="{6DBF6383-5DFB-4897-A46D-AC188ABCC59D}" type="pres">
      <dgm:prSet presAssocID="{A24FB140-33EF-4E3F-8639-E8FDAD937ABE}" presName="Name37" presStyleLbl="parChTrans1D2" presStyleIdx="0" presStyleCnt="2"/>
      <dgm:spPr/>
    </dgm:pt>
    <dgm:pt modelId="{CABFDD84-769E-47F0-9044-CDD6D2007E40}" type="pres">
      <dgm:prSet presAssocID="{E5E8204C-9E33-4A45-B534-6D00B85134A3}" presName="hierRoot2" presStyleCnt="0">
        <dgm:presLayoutVars>
          <dgm:hierBranch val="init"/>
        </dgm:presLayoutVars>
      </dgm:prSet>
      <dgm:spPr/>
    </dgm:pt>
    <dgm:pt modelId="{B68A17FA-7FD5-4604-BF7F-81585AF6DC4E}" type="pres">
      <dgm:prSet presAssocID="{E5E8204C-9E33-4A45-B534-6D00B85134A3}" presName="rootComposite" presStyleCnt="0"/>
      <dgm:spPr/>
    </dgm:pt>
    <dgm:pt modelId="{42D2C5DE-BFF5-4F5E-A86B-EB4288E92B16}" type="pres">
      <dgm:prSet presAssocID="{E5E8204C-9E33-4A45-B534-6D00B85134A3}" presName="rootText" presStyleLbl="node2" presStyleIdx="0" presStyleCnt="2">
        <dgm:presLayoutVars>
          <dgm:chPref val="3"/>
        </dgm:presLayoutVars>
      </dgm:prSet>
      <dgm:spPr/>
    </dgm:pt>
    <dgm:pt modelId="{1C68ADD6-AE31-4196-A97B-14D505876D8F}" type="pres">
      <dgm:prSet presAssocID="{E5E8204C-9E33-4A45-B534-6D00B85134A3}" presName="rootConnector" presStyleLbl="node2" presStyleIdx="0" presStyleCnt="2"/>
      <dgm:spPr/>
    </dgm:pt>
    <dgm:pt modelId="{9E1CCACF-2875-4B6B-8C62-977CA9B9ED0F}" type="pres">
      <dgm:prSet presAssocID="{E5E8204C-9E33-4A45-B534-6D00B85134A3}" presName="hierChild4" presStyleCnt="0"/>
      <dgm:spPr/>
    </dgm:pt>
    <dgm:pt modelId="{FB3FA6E7-B40F-48E1-8E6F-6D32D6C71151}" type="pres">
      <dgm:prSet presAssocID="{320E2B04-EC21-4058-9919-A08D1062401A}" presName="Name37" presStyleLbl="parChTrans1D3" presStyleIdx="0" presStyleCnt="2"/>
      <dgm:spPr/>
    </dgm:pt>
    <dgm:pt modelId="{D9CD0756-BD62-454B-A124-666F570229A7}" type="pres">
      <dgm:prSet presAssocID="{1C480022-D27B-4A3C-8DF3-2DF7042110B3}" presName="hierRoot2" presStyleCnt="0">
        <dgm:presLayoutVars>
          <dgm:hierBranch val="init"/>
        </dgm:presLayoutVars>
      </dgm:prSet>
      <dgm:spPr/>
    </dgm:pt>
    <dgm:pt modelId="{0175D604-1917-4426-9B22-50C29FB66FD1}" type="pres">
      <dgm:prSet presAssocID="{1C480022-D27B-4A3C-8DF3-2DF7042110B3}" presName="rootComposite" presStyleCnt="0"/>
      <dgm:spPr/>
    </dgm:pt>
    <dgm:pt modelId="{08E00340-E71C-4381-9DBE-A019C44BC585}" type="pres">
      <dgm:prSet presAssocID="{1C480022-D27B-4A3C-8DF3-2DF7042110B3}" presName="rootText" presStyleLbl="node3" presStyleIdx="0" presStyleCnt="2" custScaleX="99956" custScaleY="108056">
        <dgm:presLayoutVars>
          <dgm:chPref val="3"/>
        </dgm:presLayoutVars>
      </dgm:prSet>
      <dgm:spPr/>
    </dgm:pt>
    <dgm:pt modelId="{CD720379-D4FD-45FF-B455-F53B4F313B55}" type="pres">
      <dgm:prSet presAssocID="{1C480022-D27B-4A3C-8DF3-2DF7042110B3}" presName="rootConnector" presStyleLbl="node3" presStyleIdx="0" presStyleCnt="2"/>
      <dgm:spPr/>
    </dgm:pt>
    <dgm:pt modelId="{9CD64E61-BB5E-4E1B-AEF7-97CB3DE3954B}" type="pres">
      <dgm:prSet presAssocID="{1C480022-D27B-4A3C-8DF3-2DF7042110B3}" presName="hierChild4" presStyleCnt="0"/>
      <dgm:spPr/>
    </dgm:pt>
    <dgm:pt modelId="{DD3F8765-6E36-4CC0-954B-403E323250EB}" type="pres">
      <dgm:prSet presAssocID="{1C480022-D27B-4A3C-8DF3-2DF7042110B3}" presName="hierChild5" presStyleCnt="0"/>
      <dgm:spPr/>
    </dgm:pt>
    <dgm:pt modelId="{9D7CAA47-D68C-4627-88DF-9879302BF65F}" type="pres">
      <dgm:prSet presAssocID="{E5E8204C-9E33-4A45-B534-6D00B85134A3}" presName="hierChild5" presStyleCnt="0"/>
      <dgm:spPr/>
    </dgm:pt>
    <dgm:pt modelId="{7F07F8A4-1C70-485E-840F-807B1BC1496A}" type="pres">
      <dgm:prSet presAssocID="{8480F019-CE8E-4A6B-AC5D-DD296005E670}" presName="Name37" presStyleLbl="parChTrans1D2" presStyleIdx="1" presStyleCnt="2"/>
      <dgm:spPr/>
    </dgm:pt>
    <dgm:pt modelId="{F49B7FE5-181E-41F9-83F1-FD97755491A9}" type="pres">
      <dgm:prSet presAssocID="{2FD88545-736B-4FB0-9B01-3BB4C0382EFA}" presName="hierRoot2" presStyleCnt="0">
        <dgm:presLayoutVars>
          <dgm:hierBranch val="init"/>
        </dgm:presLayoutVars>
      </dgm:prSet>
      <dgm:spPr/>
    </dgm:pt>
    <dgm:pt modelId="{A38708ED-6D1E-45A5-A992-B20F52CAA46D}" type="pres">
      <dgm:prSet presAssocID="{2FD88545-736B-4FB0-9B01-3BB4C0382EFA}" presName="rootComposite" presStyleCnt="0"/>
      <dgm:spPr/>
    </dgm:pt>
    <dgm:pt modelId="{D28E7E3C-AC9D-4072-B7AD-590ACB1868AE}" type="pres">
      <dgm:prSet presAssocID="{2FD88545-736B-4FB0-9B01-3BB4C0382EFA}" presName="rootText" presStyleLbl="node2" presStyleIdx="1" presStyleCnt="2">
        <dgm:presLayoutVars>
          <dgm:chPref val="3"/>
        </dgm:presLayoutVars>
      </dgm:prSet>
      <dgm:spPr/>
    </dgm:pt>
    <dgm:pt modelId="{F121C1B7-BCC3-44B8-8CDA-EF0725E2CC4E}" type="pres">
      <dgm:prSet presAssocID="{2FD88545-736B-4FB0-9B01-3BB4C0382EFA}" presName="rootConnector" presStyleLbl="node2" presStyleIdx="1" presStyleCnt="2"/>
      <dgm:spPr/>
    </dgm:pt>
    <dgm:pt modelId="{003EA296-B264-4AB0-9515-E1E9D968F8D6}" type="pres">
      <dgm:prSet presAssocID="{2FD88545-736B-4FB0-9B01-3BB4C0382EFA}" presName="hierChild4" presStyleCnt="0"/>
      <dgm:spPr/>
    </dgm:pt>
    <dgm:pt modelId="{A8A11809-1DF5-466F-A9D0-6FE427BDDC6B}" type="pres">
      <dgm:prSet presAssocID="{C0710F0D-E5F5-49E6-A69E-4EADBEC87BF8}" presName="Name37" presStyleLbl="parChTrans1D3" presStyleIdx="1" presStyleCnt="2"/>
      <dgm:spPr/>
    </dgm:pt>
    <dgm:pt modelId="{02C48CAD-2654-4206-AC80-D80ED05D1649}" type="pres">
      <dgm:prSet presAssocID="{0B2C92C0-47E1-4986-9D03-5C8FFC57EBB0}" presName="hierRoot2" presStyleCnt="0">
        <dgm:presLayoutVars>
          <dgm:hierBranch val="init"/>
        </dgm:presLayoutVars>
      </dgm:prSet>
      <dgm:spPr/>
    </dgm:pt>
    <dgm:pt modelId="{6A811C64-288A-4667-A85E-552C9FC6FA80}" type="pres">
      <dgm:prSet presAssocID="{0B2C92C0-47E1-4986-9D03-5C8FFC57EBB0}" presName="rootComposite" presStyleCnt="0"/>
      <dgm:spPr/>
    </dgm:pt>
    <dgm:pt modelId="{048AF4BF-4FD6-49D0-B917-3681870E57F9}" type="pres">
      <dgm:prSet presAssocID="{0B2C92C0-47E1-4986-9D03-5C8FFC57EBB0}" presName="rootText" presStyleLbl="node3" presStyleIdx="1" presStyleCnt="2">
        <dgm:presLayoutVars>
          <dgm:chPref val="3"/>
        </dgm:presLayoutVars>
      </dgm:prSet>
      <dgm:spPr/>
    </dgm:pt>
    <dgm:pt modelId="{2B189318-9736-4C7F-B58F-16884F069B1A}" type="pres">
      <dgm:prSet presAssocID="{0B2C92C0-47E1-4986-9D03-5C8FFC57EBB0}" presName="rootConnector" presStyleLbl="node3" presStyleIdx="1" presStyleCnt="2"/>
      <dgm:spPr/>
    </dgm:pt>
    <dgm:pt modelId="{B751A6E3-3AB3-44CF-B0B0-2712DB40148E}" type="pres">
      <dgm:prSet presAssocID="{0B2C92C0-47E1-4986-9D03-5C8FFC57EBB0}" presName="hierChild4" presStyleCnt="0"/>
      <dgm:spPr/>
    </dgm:pt>
    <dgm:pt modelId="{D56A6DC5-661A-45FB-B95A-0D3A63172E29}" type="pres">
      <dgm:prSet presAssocID="{0B2C92C0-47E1-4986-9D03-5C8FFC57EBB0}" presName="hierChild5" presStyleCnt="0"/>
      <dgm:spPr/>
    </dgm:pt>
    <dgm:pt modelId="{2C60279C-767C-4C3D-AA7E-E3366FFBAEA4}" type="pres">
      <dgm:prSet presAssocID="{2FD88545-736B-4FB0-9B01-3BB4C0382EFA}" presName="hierChild5" presStyleCnt="0"/>
      <dgm:spPr/>
    </dgm:pt>
    <dgm:pt modelId="{5912126C-AFCD-45F0-9D54-9CFDD7A12618}" type="pres">
      <dgm:prSet presAssocID="{7FBE4256-1654-47A5-9232-6343122EC8C9}" presName="hierChild3" presStyleCnt="0"/>
      <dgm:spPr/>
    </dgm:pt>
  </dgm:ptLst>
  <dgm:cxnLst>
    <dgm:cxn modelId="{EE79C000-C542-40A6-ACD4-9627BE80F806}" srcId="{36CE86EA-61F8-44E8-8F2D-35D765C42A2B}" destId="{7FBE4256-1654-47A5-9232-6343122EC8C9}" srcOrd="0" destOrd="0" parTransId="{AA79E5D8-0802-4EC3-BF35-B4D3C5CCD155}" sibTransId="{6BB9C6E6-B65F-40DF-B005-4F00E27F32DB}"/>
    <dgm:cxn modelId="{37025C0E-0517-4C7C-A283-17688440A265}" type="presOf" srcId="{0B2C92C0-47E1-4986-9D03-5C8FFC57EBB0}" destId="{048AF4BF-4FD6-49D0-B917-3681870E57F9}" srcOrd="0" destOrd="0" presId="urn:microsoft.com/office/officeart/2005/8/layout/orgChart1"/>
    <dgm:cxn modelId="{A76EBC27-852A-4C4A-B934-4EAD3DDD045A}" srcId="{7FBE4256-1654-47A5-9232-6343122EC8C9}" destId="{2FD88545-736B-4FB0-9B01-3BB4C0382EFA}" srcOrd="1" destOrd="0" parTransId="{8480F019-CE8E-4A6B-AC5D-DD296005E670}" sibTransId="{08E848FE-50BF-4E43-B10F-30109BBF4B51}"/>
    <dgm:cxn modelId="{CB664629-21CC-4746-8C51-4E5051B3D7F7}" type="presOf" srcId="{1C480022-D27B-4A3C-8DF3-2DF7042110B3}" destId="{CD720379-D4FD-45FF-B455-F53B4F313B55}" srcOrd="1" destOrd="0" presId="urn:microsoft.com/office/officeart/2005/8/layout/orgChart1"/>
    <dgm:cxn modelId="{94B4E25C-68BC-4E52-8E35-6A56F8EDD34A}" type="presOf" srcId="{0B2C92C0-47E1-4986-9D03-5C8FFC57EBB0}" destId="{2B189318-9736-4C7F-B58F-16884F069B1A}" srcOrd="1" destOrd="0" presId="urn:microsoft.com/office/officeart/2005/8/layout/orgChart1"/>
    <dgm:cxn modelId="{70FAC74F-5BE2-4FB4-AA22-C6E3DE3D802F}" type="presOf" srcId="{1C480022-D27B-4A3C-8DF3-2DF7042110B3}" destId="{08E00340-E71C-4381-9DBE-A019C44BC585}" srcOrd="0" destOrd="0" presId="urn:microsoft.com/office/officeart/2005/8/layout/orgChart1"/>
    <dgm:cxn modelId="{D1FE0172-65B7-4F07-8B60-34699E3039EA}" type="presOf" srcId="{8480F019-CE8E-4A6B-AC5D-DD296005E670}" destId="{7F07F8A4-1C70-485E-840F-807B1BC1496A}" srcOrd="0" destOrd="0" presId="urn:microsoft.com/office/officeart/2005/8/layout/orgChart1"/>
    <dgm:cxn modelId="{C33E1478-1754-46CD-BDBC-11C762F0CAD5}" type="presOf" srcId="{2FD88545-736B-4FB0-9B01-3BB4C0382EFA}" destId="{D28E7E3C-AC9D-4072-B7AD-590ACB1868AE}" srcOrd="0" destOrd="0" presId="urn:microsoft.com/office/officeart/2005/8/layout/orgChart1"/>
    <dgm:cxn modelId="{85ECEF7F-84DB-4415-9C11-0C502B7BB1A0}" srcId="{E5E8204C-9E33-4A45-B534-6D00B85134A3}" destId="{1C480022-D27B-4A3C-8DF3-2DF7042110B3}" srcOrd="0" destOrd="0" parTransId="{320E2B04-EC21-4058-9919-A08D1062401A}" sibTransId="{61448EFF-0604-42E4-8AD7-78C2DB3A31A1}"/>
    <dgm:cxn modelId="{0932F890-1E43-45E5-868B-E8BF89247BD5}" type="presOf" srcId="{7FBE4256-1654-47A5-9232-6343122EC8C9}" destId="{8A27B4E0-38D5-4954-8529-BA72AE9A8942}" srcOrd="1" destOrd="0" presId="urn:microsoft.com/office/officeart/2005/8/layout/orgChart1"/>
    <dgm:cxn modelId="{F397BD97-2218-4C55-A7E0-5D8B464C4539}" srcId="{2FD88545-736B-4FB0-9B01-3BB4C0382EFA}" destId="{0B2C92C0-47E1-4986-9D03-5C8FFC57EBB0}" srcOrd="0" destOrd="0" parTransId="{C0710F0D-E5F5-49E6-A69E-4EADBEC87BF8}" sibTransId="{D60F0BC6-00E5-4058-B45F-74EA20BF0AB3}"/>
    <dgm:cxn modelId="{7791939F-9B08-4005-98BA-71E5ED60F648}" type="presOf" srcId="{A24FB140-33EF-4E3F-8639-E8FDAD937ABE}" destId="{6DBF6383-5DFB-4897-A46D-AC188ABCC59D}" srcOrd="0" destOrd="0" presId="urn:microsoft.com/office/officeart/2005/8/layout/orgChart1"/>
    <dgm:cxn modelId="{6A4E65B1-A534-49DF-AF0A-01B52F089CE3}" type="presOf" srcId="{C0710F0D-E5F5-49E6-A69E-4EADBEC87BF8}" destId="{A8A11809-1DF5-466F-A9D0-6FE427BDDC6B}" srcOrd="0" destOrd="0" presId="urn:microsoft.com/office/officeart/2005/8/layout/orgChart1"/>
    <dgm:cxn modelId="{1278C7B7-9DE7-47CD-8348-106559B8075C}" type="presOf" srcId="{E5E8204C-9E33-4A45-B534-6D00B85134A3}" destId="{1C68ADD6-AE31-4196-A97B-14D505876D8F}" srcOrd="1" destOrd="0" presId="urn:microsoft.com/office/officeart/2005/8/layout/orgChart1"/>
    <dgm:cxn modelId="{830B9AB9-767E-46E2-A687-4C25A96E9EA0}" srcId="{7FBE4256-1654-47A5-9232-6343122EC8C9}" destId="{E5E8204C-9E33-4A45-B534-6D00B85134A3}" srcOrd="0" destOrd="0" parTransId="{A24FB140-33EF-4E3F-8639-E8FDAD937ABE}" sibTransId="{1B89B61C-E662-484B-BD9F-816723B2E3BB}"/>
    <dgm:cxn modelId="{FEBB86DA-213E-4C5A-9D3C-CA74A3B2116A}" type="presOf" srcId="{E5E8204C-9E33-4A45-B534-6D00B85134A3}" destId="{42D2C5DE-BFF5-4F5E-A86B-EB4288E92B16}" srcOrd="0" destOrd="0" presId="urn:microsoft.com/office/officeart/2005/8/layout/orgChart1"/>
    <dgm:cxn modelId="{89DBECE4-42A0-48ED-B14B-C859324CE8CA}" type="presOf" srcId="{320E2B04-EC21-4058-9919-A08D1062401A}" destId="{FB3FA6E7-B40F-48E1-8E6F-6D32D6C71151}" srcOrd="0" destOrd="0" presId="urn:microsoft.com/office/officeart/2005/8/layout/orgChart1"/>
    <dgm:cxn modelId="{706980E7-3BB2-4024-8C01-9F9036A01427}" type="presOf" srcId="{7FBE4256-1654-47A5-9232-6343122EC8C9}" destId="{2052FB8E-902D-41B0-ABA8-FA92F6D58D9A}" srcOrd="0" destOrd="0" presId="urn:microsoft.com/office/officeart/2005/8/layout/orgChart1"/>
    <dgm:cxn modelId="{DDE1E8F0-7F9B-4A88-B1DC-A0D8498FED90}" type="presOf" srcId="{2FD88545-736B-4FB0-9B01-3BB4C0382EFA}" destId="{F121C1B7-BCC3-44B8-8CDA-EF0725E2CC4E}" srcOrd="1" destOrd="0" presId="urn:microsoft.com/office/officeart/2005/8/layout/orgChart1"/>
    <dgm:cxn modelId="{1838E9FB-88E4-48DD-82D1-471F59453D03}" type="presOf" srcId="{36CE86EA-61F8-44E8-8F2D-35D765C42A2B}" destId="{BBA712E7-89F2-4E31-96FE-ED8EC9C401EC}" srcOrd="0" destOrd="0" presId="urn:microsoft.com/office/officeart/2005/8/layout/orgChart1"/>
    <dgm:cxn modelId="{B9892C34-635F-496A-8B5B-6C9AFE86072A}" type="presParOf" srcId="{BBA712E7-89F2-4E31-96FE-ED8EC9C401EC}" destId="{0AECE3AA-FB8F-4270-91E5-5204DF76B1E6}" srcOrd="0" destOrd="0" presId="urn:microsoft.com/office/officeart/2005/8/layout/orgChart1"/>
    <dgm:cxn modelId="{FE8691C0-1A02-479F-9461-5838DDA99766}" type="presParOf" srcId="{0AECE3AA-FB8F-4270-91E5-5204DF76B1E6}" destId="{B487BC49-7FBF-4149-8128-5BBDD0A03025}" srcOrd="0" destOrd="0" presId="urn:microsoft.com/office/officeart/2005/8/layout/orgChart1"/>
    <dgm:cxn modelId="{62B3AC7D-0182-408D-A586-FA8BF7B432FE}" type="presParOf" srcId="{B487BC49-7FBF-4149-8128-5BBDD0A03025}" destId="{2052FB8E-902D-41B0-ABA8-FA92F6D58D9A}" srcOrd="0" destOrd="0" presId="urn:microsoft.com/office/officeart/2005/8/layout/orgChart1"/>
    <dgm:cxn modelId="{271C0B04-BB4F-4EBF-BF6C-651BC858E0D2}" type="presParOf" srcId="{B487BC49-7FBF-4149-8128-5BBDD0A03025}" destId="{8A27B4E0-38D5-4954-8529-BA72AE9A8942}" srcOrd="1" destOrd="0" presId="urn:microsoft.com/office/officeart/2005/8/layout/orgChart1"/>
    <dgm:cxn modelId="{A1AB50DE-71C8-4129-8FD6-F568D09BEBE6}" type="presParOf" srcId="{0AECE3AA-FB8F-4270-91E5-5204DF76B1E6}" destId="{6B858139-2D64-4F59-A90D-2DE89E27F424}" srcOrd="1" destOrd="0" presId="urn:microsoft.com/office/officeart/2005/8/layout/orgChart1"/>
    <dgm:cxn modelId="{38BDD519-D6B9-4B01-9D44-E8D6945C11EC}" type="presParOf" srcId="{6B858139-2D64-4F59-A90D-2DE89E27F424}" destId="{6DBF6383-5DFB-4897-A46D-AC188ABCC59D}" srcOrd="0" destOrd="0" presId="urn:microsoft.com/office/officeart/2005/8/layout/orgChart1"/>
    <dgm:cxn modelId="{A1215A34-BAE1-40D4-A823-80D1B151FF39}" type="presParOf" srcId="{6B858139-2D64-4F59-A90D-2DE89E27F424}" destId="{CABFDD84-769E-47F0-9044-CDD6D2007E40}" srcOrd="1" destOrd="0" presId="urn:microsoft.com/office/officeart/2005/8/layout/orgChart1"/>
    <dgm:cxn modelId="{F7601FE0-2921-4FE3-B65C-6833EFC48CE1}" type="presParOf" srcId="{CABFDD84-769E-47F0-9044-CDD6D2007E40}" destId="{B68A17FA-7FD5-4604-BF7F-81585AF6DC4E}" srcOrd="0" destOrd="0" presId="urn:microsoft.com/office/officeart/2005/8/layout/orgChart1"/>
    <dgm:cxn modelId="{37986B0C-60F6-4364-8AC3-C4404D481B36}" type="presParOf" srcId="{B68A17FA-7FD5-4604-BF7F-81585AF6DC4E}" destId="{42D2C5DE-BFF5-4F5E-A86B-EB4288E92B16}" srcOrd="0" destOrd="0" presId="urn:microsoft.com/office/officeart/2005/8/layout/orgChart1"/>
    <dgm:cxn modelId="{FA1B8F15-43F6-49C3-A7D2-FF50E1539166}" type="presParOf" srcId="{B68A17FA-7FD5-4604-BF7F-81585AF6DC4E}" destId="{1C68ADD6-AE31-4196-A97B-14D505876D8F}" srcOrd="1" destOrd="0" presId="urn:microsoft.com/office/officeart/2005/8/layout/orgChart1"/>
    <dgm:cxn modelId="{A8D2D84B-9791-40F7-BD5D-C6F2E8DC291C}" type="presParOf" srcId="{CABFDD84-769E-47F0-9044-CDD6D2007E40}" destId="{9E1CCACF-2875-4B6B-8C62-977CA9B9ED0F}" srcOrd="1" destOrd="0" presId="urn:microsoft.com/office/officeart/2005/8/layout/orgChart1"/>
    <dgm:cxn modelId="{5FC27D38-E4E8-475F-80F2-C0715E0AF98E}" type="presParOf" srcId="{9E1CCACF-2875-4B6B-8C62-977CA9B9ED0F}" destId="{FB3FA6E7-B40F-48E1-8E6F-6D32D6C71151}" srcOrd="0" destOrd="0" presId="urn:microsoft.com/office/officeart/2005/8/layout/orgChart1"/>
    <dgm:cxn modelId="{073A18DB-39D7-4B7A-815A-78DB5BCFBCA3}" type="presParOf" srcId="{9E1CCACF-2875-4B6B-8C62-977CA9B9ED0F}" destId="{D9CD0756-BD62-454B-A124-666F570229A7}" srcOrd="1" destOrd="0" presId="urn:microsoft.com/office/officeart/2005/8/layout/orgChart1"/>
    <dgm:cxn modelId="{1F747997-C1FE-4BB6-B3E2-B822CAE6FED4}" type="presParOf" srcId="{D9CD0756-BD62-454B-A124-666F570229A7}" destId="{0175D604-1917-4426-9B22-50C29FB66FD1}" srcOrd="0" destOrd="0" presId="urn:microsoft.com/office/officeart/2005/8/layout/orgChart1"/>
    <dgm:cxn modelId="{5FF90B8B-2830-426A-8175-CD2E712BA4C6}" type="presParOf" srcId="{0175D604-1917-4426-9B22-50C29FB66FD1}" destId="{08E00340-E71C-4381-9DBE-A019C44BC585}" srcOrd="0" destOrd="0" presId="urn:microsoft.com/office/officeart/2005/8/layout/orgChart1"/>
    <dgm:cxn modelId="{366EE2BA-021D-424B-AF34-B126CAA00D09}" type="presParOf" srcId="{0175D604-1917-4426-9B22-50C29FB66FD1}" destId="{CD720379-D4FD-45FF-B455-F53B4F313B55}" srcOrd="1" destOrd="0" presId="urn:microsoft.com/office/officeart/2005/8/layout/orgChart1"/>
    <dgm:cxn modelId="{493C7760-F3E4-4B62-9AD4-8A1DE1915BE3}" type="presParOf" srcId="{D9CD0756-BD62-454B-A124-666F570229A7}" destId="{9CD64E61-BB5E-4E1B-AEF7-97CB3DE3954B}" srcOrd="1" destOrd="0" presId="urn:microsoft.com/office/officeart/2005/8/layout/orgChart1"/>
    <dgm:cxn modelId="{6990F7C7-0A6D-4E08-9DF4-F224721FC472}" type="presParOf" srcId="{D9CD0756-BD62-454B-A124-666F570229A7}" destId="{DD3F8765-6E36-4CC0-954B-403E323250EB}" srcOrd="2" destOrd="0" presId="urn:microsoft.com/office/officeart/2005/8/layout/orgChart1"/>
    <dgm:cxn modelId="{5A340C67-A9C5-49FA-B2A3-BEAE05CEABB3}" type="presParOf" srcId="{CABFDD84-769E-47F0-9044-CDD6D2007E40}" destId="{9D7CAA47-D68C-4627-88DF-9879302BF65F}" srcOrd="2" destOrd="0" presId="urn:microsoft.com/office/officeart/2005/8/layout/orgChart1"/>
    <dgm:cxn modelId="{96B99AEB-5DCB-44F4-ADB0-491527022C47}" type="presParOf" srcId="{6B858139-2D64-4F59-A90D-2DE89E27F424}" destId="{7F07F8A4-1C70-485E-840F-807B1BC1496A}" srcOrd="2" destOrd="0" presId="urn:microsoft.com/office/officeart/2005/8/layout/orgChart1"/>
    <dgm:cxn modelId="{641C2E82-2267-48DC-B193-00EE2D95FC9E}" type="presParOf" srcId="{6B858139-2D64-4F59-A90D-2DE89E27F424}" destId="{F49B7FE5-181E-41F9-83F1-FD97755491A9}" srcOrd="3" destOrd="0" presId="urn:microsoft.com/office/officeart/2005/8/layout/orgChart1"/>
    <dgm:cxn modelId="{7C285DAE-DBD8-4C0F-84E3-F23B269131B0}" type="presParOf" srcId="{F49B7FE5-181E-41F9-83F1-FD97755491A9}" destId="{A38708ED-6D1E-45A5-A992-B20F52CAA46D}" srcOrd="0" destOrd="0" presId="urn:microsoft.com/office/officeart/2005/8/layout/orgChart1"/>
    <dgm:cxn modelId="{9A24976E-552A-42DA-8748-07B18B71DEAD}" type="presParOf" srcId="{A38708ED-6D1E-45A5-A992-B20F52CAA46D}" destId="{D28E7E3C-AC9D-4072-B7AD-590ACB1868AE}" srcOrd="0" destOrd="0" presId="urn:microsoft.com/office/officeart/2005/8/layout/orgChart1"/>
    <dgm:cxn modelId="{09A6A5D0-B689-460C-8D73-F6C4C780A229}" type="presParOf" srcId="{A38708ED-6D1E-45A5-A992-B20F52CAA46D}" destId="{F121C1B7-BCC3-44B8-8CDA-EF0725E2CC4E}" srcOrd="1" destOrd="0" presId="urn:microsoft.com/office/officeart/2005/8/layout/orgChart1"/>
    <dgm:cxn modelId="{88324603-2937-4B11-9BE4-866A09CD5844}" type="presParOf" srcId="{F49B7FE5-181E-41F9-83F1-FD97755491A9}" destId="{003EA296-B264-4AB0-9515-E1E9D968F8D6}" srcOrd="1" destOrd="0" presId="urn:microsoft.com/office/officeart/2005/8/layout/orgChart1"/>
    <dgm:cxn modelId="{62523DA0-7B2E-4673-BA90-56ECDCACE054}" type="presParOf" srcId="{003EA296-B264-4AB0-9515-E1E9D968F8D6}" destId="{A8A11809-1DF5-466F-A9D0-6FE427BDDC6B}" srcOrd="0" destOrd="0" presId="urn:microsoft.com/office/officeart/2005/8/layout/orgChart1"/>
    <dgm:cxn modelId="{EEC0CECE-C00F-4113-9C80-7DF6766D8978}" type="presParOf" srcId="{003EA296-B264-4AB0-9515-E1E9D968F8D6}" destId="{02C48CAD-2654-4206-AC80-D80ED05D1649}" srcOrd="1" destOrd="0" presId="urn:microsoft.com/office/officeart/2005/8/layout/orgChart1"/>
    <dgm:cxn modelId="{B1830BDB-D820-4F9B-937D-1AA9A9AB6A08}" type="presParOf" srcId="{02C48CAD-2654-4206-AC80-D80ED05D1649}" destId="{6A811C64-288A-4667-A85E-552C9FC6FA80}" srcOrd="0" destOrd="0" presId="urn:microsoft.com/office/officeart/2005/8/layout/orgChart1"/>
    <dgm:cxn modelId="{CB24AAEF-816A-46E4-A101-C706AFF7BC00}" type="presParOf" srcId="{6A811C64-288A-4667-A85E-552C9FC6FA80}" destId="{048AF4BF-4FD6-49D0-B917-3681870E57F9}" srcOrd="0" destOrd="0" presId="urn:microsoft.com/office/officeart/2005/8/layout/orgChart1"/>
    <dgm:cxn modelId="{170ADB71-7193-44E0-A207-82C880C6CA8E}" type="presParOf" srcId="{6A811C64-288A-4667-A85E-552C9FC6FA80}" destId="{2B189318-9736-4C7F-B58F-16884F069B1A}" srcOrd="1" destOrd="0" presId="urn:microsoft.com/office/officeart/2005/8/layout/orgChart1"/>
    <dgm:cxn modelId="{04F047B1-8091-4FD0-9B3B-0AC171A17CEB}" type="presParOf" srcId="{02C48CAD-2654-4206-AC80-D80ED05D1649}" destId="{B751A6E3-3AB3-44CF-B0B0-2712DB40148E}" srcOrd="1" destOrd="0" presId="urn:microsoft.com/office/officeart/2005/8/layout/orgChart1"/>
    <dgm:cxn modelId="{FC046FA9-5722-43BF-ADE0-F649C137BDE6}" type="presParOf" srcId="{02C48CAD-2654-4206-AC80-D80ED05D1649}" destId="{D56A6DC5-661A-45FB-B95A-0D3A63172E29}" srcOrd="2" destOrd="0" presId="urn:microsoft.com/office/officeart/2005/8/layout/orgChart1"/>
    <dgm:cxn modelId="{05942504-E365-4480-9DB5-61C490863029}" type="presParOf" srcId="{F49B7FE5-181E-41F9-83F1-FD97755491A9}" destId="{2C60279C-767C-4C3D-AA7E-E3366FFBAEA4}" srcOrd="2" destOrd="0" presId="urn:microsoft.com/office/officeart/2005/8/layout/orgChart1"/>
    <dgm:cxn modelId="{945697EC-D3F7-4D64-B558-E0DA002A1EDA}" type="presParOf" srcId="{0AECE3AA-FB8F-4270-91E5-5204DF76B1E6}" destId="{5912126C-AFCD-45F0-9D54-9CFDD7A12618}"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A11809-1DF5-466F-A9D0-6FE427BDDC6B}">
      <dsp:nvSpPr>
        <dsp:cNvPr id="0" name=""/>
        <dsp:cNvSpPr/>
      </dsp:nvSpPr>
      <dsp:spPr>
        <a:xfrm>
          <a:off x="4152438" y="2816973"/>
          <a:ext cx="348965" cy="1070161"/>
        </a:xfrm>
        <a:custGeom>
          <a:avLst/>
          <a:gdLst/>
          <a:ahLst/>
          <a:cxnLst/>
          <a:rect l="0" t="0" r="0" b="0"/>
          <a:pathLst>
            <a:path>
              <a:moveTo>
                <a:pt x="0" y="0"/>
              </a:moveTo>
              <a:lnTo>
                <a:pt x="0" y="1070161"/>
              </a:lnTo>
              <a:lnTo>
                <a:pt x="348965" y="107016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F07F8A4-1C70-485E-840F-807B1BC1496A}">
      <dsp:nvSpPr>
        <dsp:cNvPr id="0" name=""/>
        <dsp:cNvSpPr/>
      </dsp:nvSpPr>
      <dsp:spPr>
        <a:xfrm>
          <a:off x="3675518" y="1165201"/>
          <a:ext cx="1407495" cy="488552"/>
        </a:xfrm>
        <a:custGeom>
          <a:avLst/>
          <a:gdLst/>
          <a:ahLst/>
          <a:cxnLst/>
          <a:rect l="0" t="0" r="0" b="0"/>
          <a:pathLst>
            <a:path>
              <a:moveTo>
                <a:pt x="0" y="0"/>
              </a:moveTo>
              <a:lnTo>
                <a:pt x="0" y="244276"/>
              </a:lnTo>
              <a:lnTo>
                <a:pt x="1407495" y="244276"/>
              </a:lnTo>
              <a:lnTo>
                <a:pt x="1407495" y="48855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B3FA6E7-B40F-48E1-8E6F-6D32D6C71151}">
      <dsp:nvSpPr>
        <dsp:cNvPr id="0" name=""/>
        <dsp:cNvSpPr/>
      </dsp:nvSpPr>
      <dsp:spPr>
        <a:xfrm>
          <a:off x="1337447" y="2816973"/>
          <a:ext cx="348965" cy="1117016"/>
        </a:xfrm>
        <a:custGeom>
          <a:avLst/>
          <a:gdLst/>
          <a:ahLst/>
          <a:cxnLst/>
          <a:rect l="0" t="0" r="0" b="0"/>
          <a:pathLst>
            <a:path>
              <a:moveTo>
                <a:pt x="0" y="0"/>
              </a:moveTo>
              <a:lnTo>
                <a:pt x="0" y="1117016"/>
              </a:lnTo>
              <a:lnTo>
                <a:pt x="348965" y="1117016"/>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DBF6383-5DFB-4897-A46D-AC188ABCC59D}">
      <dsp:nvSpPr>
        <dsp:cNvPr id="0" name=""/>
        <dsp:cNvSpPr/>
      </dsp:nvSpPr>
      <dsp:spPr>
        <a:xfrm>
          <a:off x="2268023" y="1165201"/>
          <a:ext cx="1407495" cy="488552"/>
        </a:xfrm>
        <a:custGeom>
          <a:avLst/>
          <a:gdLst/>
          <a:ahLst/>
          <a:cxnLst/>
          <a:rect l="0" t="0" r="0" b="0"/>
          <a:pathLst>
            <a:path>
              <a:moveTo>
                <a:pt x="1407495" y="0"/>
              </a:moveTo>
              <a:lnTo>
                <a:pt x="1407495" y="244276"/>
              </a:lnTo>
              <a:lnTo>
                <a:pt x="0" y="244276"/>
              </a:lnTo>
              <a:lnTo>
                <a:pt x="0" y="48855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052FB8E-902D-41B0-ABA8-FA92F6D58D9A}">
      <dsp:nvSpPr>
        <dsp:cNvPr id="0" name=""/>
        <dsp:cNvSpPr/>
      </dsp:nvSpPr>
      <dsp:spPr>
        <a:xfrm>
          <a:off x="2512299" y="1982"/>
          <a:ext cx="2326438" cy="116321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ts val="0"/>
            </a:spcAft>
            <a:buNone/>
          </a:pPr>
          <a:r>
            <a:rPr lang="en-US" sz="1400" b="1" kern="1200" dirty="0"/>
            <a:t>Annual Health </a:t>
          </a:r>
        </a:p>
        <a:p>
          <a:pPr marL="0" lvl="0" indent="0" algn="ctr" defTabSz="622300">
            <a:lnSpc>
              <a:spcPct val="90000"/>
            </a:lnSpc>
            <a:spcBef>
              <a:spcPct val="0"/>
            </a:spcBef>
            <a:spcAft>
              <a:spcPts val="0"/>
            </a:spcAft>
            <a:buNone/>
          </a:pPr>
          <a:r>
            <a:rPr lang="en-US" sz="1400" b="1" kern="1200" dirty="0"/>
            <a:t>Screening Incentive </a:t>
          </a:r>
        </a:p>
        <a:p>
          <a:pPr marL="0" lvl="0" indent="0" algn="ctr" defTabSz="622300">
            <a:lnSpc>
              <a:spcPct val="90000"/>
            </a:lnSpc>
            <a:spcBef>
              <a:spcPct val="0"/>
            </a:spcBef>
            <a:spcAft>
              <a:spcPct val="35000"/>
            </a:spcAft>
            <a:buNone/>
          </a:pPr>
          <a:r>
            <a:rPr lang="en-US" sz="1400" b="1" kern="1200" dirty="0"/>
            <a:t>(Premium Reduction)</a:t>
          </a:r>
        </a:p>
      </dsp:txBody>
      <dsp:txXfrm>
        <a:off x="2512299" y="1982"/>
        <a:ext cx="2326438" cy="1163219"/>
      </dsp:txXfrm>
    </dsp:sp>
    <dsp:sp modelId="{42D2C5DE-BFF5-4F5E-A86B-EB4288E92B16}">
      <dsp:nvSpPr>
        <dsp:cNvPr id="0" name=""/>
        <dsp:cNvSpPr/>
      </dsp:nvSpPr>
      <dsp:spPr>
        <a:xfrm>
          <a:off x="1104804" y="1653753"/>
          <a:ext cx="2326438" cy="116321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1" kern="1200" dirty="0"/>
            <a:t>PCP  Health Screening Form</a:t>
          </a:r>
        </a:p>
      </dsp:txBody>
      <dsp:txXfrm>
        <a:off x="1104804" y="1653753"/>
        <a:ext cx="2326438" cy="1163219"/>
      </dsp:txXfrm>
    </dsp:sp>
    <dsp:sp modelId="{08E00340-E71C-4381-9DBE-A019C44BC585}">
      <dsp:nvSpPr>
        <dsp:cNvPr id="0" name=""/>
        <dsp:cNvSpPr/>
      </dsp:nvSpPr>
      <dsp:spPr>
        <a:xfrm>
          <a:off x="1686413" y="3305525"/>
          <a:ext cx="2325414" cy="125692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Font typeface="+mj-lt"/>
            <a:buNone/>
          </a:pPr>
          <a:r>
            <a:rPr lang="en-US" sz="1400" kern="1200" dirty="0"/>
            <a:t>1. Make appointment with PCP</a:t>
          </a:r>
        </a:p>
        <a:p>
          <a:pPr marL="0" lvl="0" indent="0" algn="ctr" defTabSz="622300">
            <a:lnSpc>
              <a:spcPct val="90000"/>
            </a:lnSpc>
            <a:spcBef>
              <a:spcPct val="0"/>
            </a:spcBef>
            <a:spcAft>
              <a:spcPct val="35000"/>
            </a:spcAft>
            <a:buFont typeface="+mj-lt"/>
            <a:buNone/>
          </a:pPr>
          <a:r>
            <a:rPr lang="en-US" sz="1400" kern="1200" dirty="0"/>
            <a:t>2. Gather lab data</a:t>
          </a:r>
        </a:p>
        <a:p>
          <a:pPr marL="0" lvl="0" indent="0" algn="ctr" defTabSz="622300">
            <a:lnSpc>
              <a:spcPct val="90000"/>
            </a:lnSpc>
            <a:spcBef>
              <a:spcPct val="0"/>
            </a:spcBef>
            <a:spcAft>
              <a:spcPct val="35000"/>
            </a:spcAft>
            <a:buFont typeface="+mj-lt"/>
            <a:buNone/>
          </a:pPr>
          <a:r>
            <a:rPr lang="en-US" sz="1400" kern="1200" dirty="0"/>
            <a:t>3. Visit PCP to complete health screening form </a:t>
          </a:r>
        </a:p>
        <a:p>
          <a:pPr marL="0" lvl="0" indent="0" algn="ctr" defTabSz="622300">
            <a:lnSpc>
              <a:spcPct val="90000"/>
            </a:lnSpc>
            <a:spcBef>
              <a:spcPct val="0"/>
            </a:spcBef>
            <a:spcAft>
              <a:spcPct val="35000"/>
            </a:spcAft>
            <a:buFont typeface="+mj-lt"/>
            <a:buNone/>
          </a:pPr>
          <a:r>
            <a:rPr lang="en-US" sz="1400" kern="1200" dirty="0"/>
            <a:t>4. Enter results online </a:t>
          </a:r>
        </a:p>
      </dsp:txBody>
      <dsp:txXfrm>
        <a:off x="1686413" y="3305525"/>
        <a:ext cx="2325414" cy="1256928"/>
      </dsp:txXfrm>
    </dsp:sp>
    <dsp:sp modelId="{D28E7E3C-AC9D-4072-B7AD-590ACB1868AE}">
      <dsp:nvSpPr>
        <dsp:cNvPr id="0" name=""/>
        <dsp:cNvSpPr/>
      </dsp:nvSpPr>
      <dsp:spPr>
        <a:xfrm>
          <a:off x="3919794" y="1653753"/>
          <a:ext cx="2326438" cy="116321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1" kern="1200" dirty="0"/>
            <a:t>CVS MinuteClinic</a:t>
          </a:r>
        </a:p>
      </dsp:txBody>
      <dsp:txXfrm>
        <a:off x="3919794" y="1653753"/>
        <a:ext cx="2326438" cy="1163219"/>
      </dsp:txXfrm>
    </dsp:sp>
    <dsp:sp modelId="{048AF4BF-4FD6-49D0-B917-3681870E57F9}">
      <dsp:nvSpPr>
        <dsp:cNvPr id="0" name=""/>
        <dsp:cNvSpPr/>
      </dsp:nvSpPr>
      <dsp:spPr>
        <a:xfrm>
          <a:off x="4501404" y="3305525"/>
          <a:ext cx="2326438" cy="116321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FontTx/>
            <a:buNone/>
          </a:pPr>
          <a:r>
            <a:rPr lang="en-US" sz="1400" kern="1200" dirty="0"/>
            <a:t>1. View/Print form for CVS</a:t>
          </a:r>
        </a:p>
        <a:p>
          <a:pPr marL="0" lvl="0" indent="0" algn="ctr" defTabSz="622300">
            <a:lnSpc>
              <a:spcPct val="90000"/>
            </a:lnSpc>
            <a:spcBef>
              <a:spcPct val="0"/>
            </a:spcBef>
            <a:spcAft>
              <a:spcPct val="35000"/>
            </a:spcAft>
            <a:buFontTx/>
            <a:buNone/>
          </a:pPr>
          <a:r>
            <a:rPr lang="en-US" sz="1400" kern="1200" dirty="0"/>
            <a:t>2. Diagnostic collection at CVS</a:t>
          </a:r>
        </a:p>
        <a:p>
          <a:pPr marL="0" lvl="0" indent="0" algn="ctr" defTabSz="622300">
            <a:lnSpc>
              <a:spcPct val="90000"/>
            </a:lnSpc>
            <a:spcBef>
              <a:spcPct val="0"/>
            </a:spcBef>
            <a:spcAft>
              <a:spcPct val="35000"/>
            </a:spcAft>
            <a:buFontTx/>
            <a:buNone/>
          </a:pPr>
          <a:r>
            <a:rPr lang="en-US" sz="1400" kern="1200" dirty="0"/>
            <a:t>3. Review results online</a:t>
          </a:r>
        </a:p>
      </dsp:txBody>
      <dsp:txXfrm>
        <a:off x="4501404" y="3305525"/>
        <a:ext cx="2326438" cy="1163219"/>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82119" cy="464820"/>
          </a:xfrm>
          <a:prstGeom prst="rect">
            <a:avLst/>
          </a:prstGeom>
        </p:spPr>
        <p:txBody>
          <a:bodyPr vert="horz" lIns="93170" tIns="46585" rIns="93170" bIns="46585" rtlCol="0"/>
          <a:lstStyle>
            <a:lvl1pPr algn="l">
              <a:defRPr sz="1200"/>
            </a:lvl1pPr>
          </a:lstStyle>
          <a:p>
            <a:endParaRPr lang="en-US" dirty="0"/>
          </a:p>
        </p:txBody>
      </p:sp>
      <p:sp>
        <p:nvSpPr>
          <p:cNvPr id="3" name="Date Placeholder 2"/>
          <p:cNvSpPr>
            <a:spLocks noGrp="1"/>
          </p:cNvSpPr>
          <p:nvPr>
            <p:ph type="dt" sz="quarter" idx="1"/>
          </p:nvPr>
        </p:nvSpPr>
        <p:spPr>
          <a:xfrm>
            <a:off x="3898102" y="1"/>
            <a:ext cx="2982119" cy="464820"/>
          </a:xfrm>
          <a:prstGeom prst="rect">
            <a:avLst/>
          </a:prstGeom>
        </p:spPr>
        <p:txBody>
          <a:bodyPr vert="horz" lIns="93170" tIns="46585" rIns="93170" bIns="46585" rtlCol="0"/>
          <a:lstStyle>
            <a:lvl1pPr algn="r">
              <a:defRPr sz="1200"/>
            </a:lvl1pPr>
          </a:lstStyle>
          <a:p>
            <a:fld id="{0AD8D20D-D6FF-E948-A81A-3244A704BD47}" type="datetimeFigureOut">
              <a:rPr lang="en-US" smtClean="0"/>
              <a:t>2/8/2024</a:t>
            </a:fld>
            <a:endParaRPr lang="en-US" dirty="0"/>
          </a:p>
        </p:txBody>
      </p:sp>
      <p:sp>
        <p:nvSpPr>
          <p:cNvPr id="4" name="Footer Placeholder 3"/>
          <p:cNvSpPr>
            <a:spLocks noGrp="1"/>
          </p:cNvSpPr>
          <p:nvPr>
            <p:ph type="ftr" sz="quarter" idx="2"/>
          </p:nvPr>
        </p:nvSpPr>
        <p:spPr>
          <a:xfrm>
            <a:off x="0" y="8829967"/>
            <a:ext cx="2982119" cy="464820"/>
          </a:xfrm>
          <a:prstGeom prst="rect">
            <a:avLst/>
          </a:prstGeom>
        </p:spPr>
        <p:txBody>
          <a:bodyPr vert="horz" lIns="93170" tIns="46585" rIns="93170" bIns="46585"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98102" y="8829967"/>
            <a:ext cx="2982119" cy="464820"/>
          </a:xfrm>
          <a:prstGeom prst="rect">
            <a:avLst/>
          </a:prstGeom>
        </p:spPr>
        <p:txBody>
          <a:bodyPr vert="horz" lIns="93170" tIns="46585" rIns="93170" bIns="46585" rtlCol="0" anchor="b"/>
          <a:lstStyle>
            <a:lvl1pPr algn="r">
              <a:defRPr sz="1200"/>
            </a:lvl1pPr>
          </a:lstStyle>
          <a:p>
            <a:fld id="{C2C482AD-50AA-B545-B9B2-61653787560B}" type="slidenum">
              <a:rPr lang="en-US" smtClean="0"/>
              <a:t>‹#›</a:t>
            </a:fld>
            <a:endParaRPr lang="en-US" dirty="0"/>
          </a:p>
        </p:txBody>
      </p:sp>
    </p:spTree>
    <p:extLst>
      <p:ext uri="{BB962C8B-B14F-4D97-AF65-F5344CB8AC3E}">
        <p14:creationId xmlns:p14="http://schemas.microsoft.com/office/powerpoint/2010/main" val="254820075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82119" cy="464820"/>
          </a:xfrm>
          <a:prstGeom prst="rect">
            <a:avLst/>
          </a:prstGeom>
        </p:spPr>
        <p:txBody>
          <a:bodyPr vert="horz" lIns="93170" tIns="46585" rIns="93170" bIns="46585" rtlCol="0"/>
          <a:lstStyle>
            <a:lvl1pPr algn="l">
              <a:defRPr sz="1200"/>
            </a:lvl1pPr>
          </a:lstStyle>
          <a:p>
            <a:endParaRPr lang="en-US" dirty="0"/>
          </a:p>
        </p:txBody>
      </p:sp>
      <p:sp>
        <p:nvSpPr>
          <p:cNvPr id="3" name="Date Placeholder 2"/>
          <p:cNvSpPr>
            <a:spLocks noGrp="1"/>
          </p:cNvSpPr>
          <p:nvPr>
            <p:ph type="dt" idx="1"/>
          </p:nvPr>
        </p:nvSpPr>
        <p:spPr>
          <a:xfrm>
            <a:off x="3898102" y="1"/>
            <a:ext cx="2982119" cy="464820"/>
          </a:xfrm>
          <a:prstGeom prst="rect">
            <a:avLst/>
          </a:prstGeom>
        </p:spPr>
        <p:txBody>
          <a:bodyPr vert="horz" lIns="93170" tIns="46585" rIns="93170" bIns="46585" rtlCol="0"/>
          <a:lstStyle>
            <a:lvl1pPr algn="r">
              <a:defRPr sz="1200"/>
            </a:lvl1pPr>
          </a:lstStyle>
          <a:p>
            <a:fld id="{1FB37F33-BB6B-ED49-8729-A689E94EBE3B}" type="datetimeFigureOut">
              <a:rPr lang="en-US" smtClean="0"/>
              <a:t>2/8/2024</a:t>
            </a:fld>
            <a:endParaRPr lang="en-US" dirty="0"/>
          </a:p>
        </p:txBody>
      </p:sp>
      <p:sp>
        <p:nvSpPr>
          <p:cNvPr id="4" name="Slide Image Placeholder 3"/>
          <p:cNvSpPr>
            <a:spLocks noGrp="1" noRot="1" noChangeAspect="1"/>
          </p:cNvSpPr>
          <p:nvPr>
            <p:ph type="sldImg" idx="2"/>
          </p:nvPr>
        </p:nvSpPr>
        <p:spPr>
          <a:xfrm>
            <a:off x="652463" y="696913"/>
            <a:ext cx="5576887" cy="3486150"/>
          </a:xfrm>
          <a:prstGeom prst="rect">
            <a:avLst/>
          </a:prstGeom>
          <a:noFill/>
          <a:ln w="12700">
            <a:solidFill>
              <a:prstClr val="black"/>
            </a:solidFill>
          </a:ln>
        </p:spPr>
        <p:txBody>
          <a:bodyPr vert="horz" lIns="93170" tIns="46585" rIns="93170" bIns="46585" rtlCol="0" anchor="ctr"/>
          <a:lstStyle/>
          <a:p>
            <a:endParaRPr lang="en-US" dirty="0"/>
          </a:p>
        </p:txBody>
      </p:sp>
      <p:sp>
        <p:nvSpPr>
          <p:cNvPr id="5" name="Notes Placeholder 4"/>
          <p:cNvSpPr>
            <a:spLocks noGrp="1"/>
          </p:cNvSpPr>
          <p:nvPr>
            <p:ph type="body" sz="quarter" idx="3"/>
          </p:nvPr>
        </p:nvSpPr>
        <p:spPr>
          <a:xfrm>
            <a:off x="688182" y="4415791"/>
            <a:ext cx="5505450" cy="4183380"/>
          </a:xfrm>
          <a:prstGeom prst="rect">
            <a:avLst/>
          </a:prstGeom>
        </p:spPr>
        <p:txBody>
          <a:bodyPr vert="horz" lIns="93170" tIns="46585" rIns="93170" bIns="46585"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2982119" cy="464820"/>
          </a:xfrm>
          <a:prstGeom prst="rect">
            <a:avLst/>
          </a:prstGeom>
        </p:spPr>
        <p:txBody>
          <a:bodyPr vert="horz" lIns="93170" tIns="46585" rIns="93170" bIns="46585"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98102" y="8829967"/>
            <a:ext cx="2982119" cy="464820"/>
          </a:xfrm>
          <a:prstGeom prst="rect">
            <a:avLst/>
          </a:prstGeom>
        </p:spPr>
        <p:txBody>
          <a:bodyPr vert="horz" lIns="93170" tIns="46585" rIns="93170" bIns="46585" rtlCol="0" anchor="b"/>
          <a:lstStyle>
            <a:lvl1pPr algn="r">
              <a:defRPr sz="1200"/>
            </a:lvl1pPr>
          </a:lstStyle>
          <a:p>
            <a:fld id="{D467F095-EB75-4149-91E9-786F6D0F9E8C}" type="slidenum">
              <a:rPr lang="en-US" smtClean="0"/>
              <a:t>‹#›</a:t>
            </a:fld>
            <a:endParaRPr lang="en-US" dirty="0"/>
          </a:p>
        </p:txBody>
      </p:sp>
    </p:spTree>
    <p:extLst>
      <p:ext uri="{BB962C8B-B14F-4D97-AF65-F5344CB8AC3E}">
        <p14:creationId xmlns:p14="http://schemas.microsoft.com/office/powerpoint/2010/main" val="4203061625"/>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67F095-EB75-4149-91E9-786F6D0F9E8C}" type="slidenum">
              <a:rPr lang="en-US" smtClean="0"/>
              <a:t>2</a:t>
            </a:fld>
            <a:endParaRPr lang="en-US" dirty="0"/>
          </a:p>
        </p:txBody>
      </p:sp>
    </p:spTree>
    <p:extLst>
      <p:ext uri="{BB962C8B-B14F-4D97-AF65-F5344CB8AC3E}">
        <p14:creationId xmlns:p14="http://schemas.microsoft.com/office/powerpoint/2010/main" val="7025303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696913"/>
            <a:ext cx="5575300" cy="3486150"/>
          </a:xfrm>
        </p:spPr>
      </p:sp>
      <p:sp>
        <p:nvSpPr>
          <p:cNvPr id="3" name="Notes Placeholder 2"/>
          <p:cNvSpPr>
            <a:spLocks noGrp="1"/>
          </p:cNvSpPr>
          <p:nvPr>
            <p:ph type="body" idx="1"/>
          </p:nvPr>
        </p:nvSpPr>
        <p:spPr/>
        <p:txBody>
          <a:bodyPr/>
          <a:lstStyle/>
          <a:p>
            <a:pPr defTabSz="1242334">
              <a:defRPr/>
            </a:pPr>
            <a:r>
              <a:rPr lang="en-US" dirty="0"/>
              <a:t>Master slide: Section Divider</a:t>
            </a:r>
          </a:p>
          <a:p>
            <a:pPr defTabSz="1242334">
              <a:defRPr/>
            </a:pPr>
            <a:endParaRPr lang="en-US" dirty="0"/>
          </a:p>
          <a:p>
            <a:pPr defTabSz="1242334">
              <a:defRPr/>
            </a:pPr>
            <a:r>
              <a:rPr lang="en-US" dirty="0"/>
              <a:t>The dark blue design for title</a:t>
            </a:r>
            <a:r>
              <a:rPr lang="en-US" baseline="0" dirty="0"/>
              <a:t> and section divider and conclusion slides is our standard layout. If necessary for printing purposes, you may use the lighter versions. Or consider printing the “Handout” layout, which has multiple slides on each printed page.</a:t>
            </a:r>
          </a:p>
          <a:p>
            <a:pPr defTabSz="1242334">
              <a:defRPr/>
            </a:pPr>
            <a:endParaRPr lang="en-US" baseline="0" dirty="0"/>
          </a:p>
          <a:p>
            <a:pPr defTabSz="1242334">
              <a:defRPr/>
            </a:pPr>
            <a:r>
              <a:rPr lang="en-US" baseline="0" dirty="0"/>
              <a:t>DO NOT ADD PHOTOS OR GRAPHICS TO THIS SLIDE</a:t>
            </a:r>
            <a:endParaRPr lang="en-US" dirty="0"/>
          </a:p>
          <a:p>
            <a:pPr defTabSz="1242334">
              <a:defRPr/>
            </a:pPr>
            <a:endParaRPr lang="en-US" dirty="0"/>
          </a:p>
          <a:p>
            <a:pPr defTabSz="1242334">
              <a:defRPr/>
            </a:pPr>
            <a:r>
              <a:rPr lang="en-US" dirty="0"/>
              <a:t>If</a:t>
            </a:r>
            <a:r>
              <a:rPr lang="en-US" baseline="0" dirty="0"/>
              <a:t> you want a photo on your divider slide, use slide master ”Section Divider Large Photo”.</a:t>
            </a:r>
            <a:endParaRPr lang="en-US" dirty="0"/>
          </a:p>
          <a:p>
            <a:pPr defTabSz="1242334">
              <a:defRPr/>
            </a:pPr>
            <a:endParaRPr lang="en-US" dirty="0"/>
          </a:p>
          <a:p>
            <a:pPr defTabSz="1242334">
              <a:defRPr/>
            </a:pPr>
            <a:endParaRPr lang="en-US" dirty="0"/>
          </a:p>
        </p:txBody>
      </p:sp>
      <p:sp>
        <p:nvSpPr>
          <p:cNvPr id="4" name="Slide Number Placeholder 3"/>
          <p:cNvSpPr>
            <a:spLocks noGrp="1"/>
          </p:cNvSpPr>
          <p:nvPr>
            <p:ph type="sldNum" sz="quarter" idx="10"/>
          </p:nvPr>
        </p:nvSpPr>
        <p:spPr/>
        <p:txBody>
          <a:bodyPr/>
          <a:lstStyle/>
          <a:p>
            <a:fld id="{A22A5C37-17F9-4B44-9DF9-29AF6E6DBF1A}" type="slidenum">
              <a:rPr lang="en-US" smtClean="0">
                <a:solidFill>
                  <a:prstClr val="black"/>
                </a:solidFill>
              </a:rPr>
              <a:pPr/>
              <a:t>4</a:t>
            </a:fld>
            <a:endParaRPr lang="en-US" dirty="0">
              <a:solidFill>
                <a:prstClr val="black"/>
              </a:solidFill>
            </a:endParaRPr>
          </a:p>
        </p:txBody>
      </p:sp>
    </p:spTree>
    <p:extLst>
      <p:ext uri="{BB962C8B-B14F-4D97-AF65-F5344CB8AC3E}">
        <p14:creationId xmlns:p14="http://schemas.microsoft.com/office/powerpoint/2010/main" val="6238882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696913"/>
            <a:ext cx="5575300" cy="3486150"/>
          </a:xfrm>
        </p:spPr>
      </p:sp>
      <p:sp>
        <p:nvSpPr>
          <p:cNvPr id="3" name="Notes Placeholder 2"/>
          <p:cNvSpPr>
            <a:spLocks noGrp="1"/>
          </p:cNvSpPr>
          <p:nvPr>
            <p:ph type="body" idx="1"/>
          </p:nvPr>
        </p:nvSpPr>
        <p:spPr/>
        <p:txBody>
          <a:bodyPr/>
          <a:lstStyle/>
          <a:p>
            <a:pPr defTabSz="1242334">
              <a:defRPr/>
            </a:pPr>
            <a:r>
              <a:rPr lang="en-US" dirty="0"/>
              <a:t>Master slide: Section Divider</a:t>
            </a:r>
          </a:p>
          <a:p>
            <a:pPr defTabSz="1242334">
              <a:defRPr/>
            </a:pPr>
            <a:endParaRPr lang="en-US" dirty="0"/>
          </a:p>
          <a:p>
            <a:pPr defTabSz="1242334">
              <a:defRPr/>
            </a:pPr>
            <a:r>
              <a:rPr lang="en-US" dirty="0"/>
              <a:t>The dark blue design for title</a:t>
            </a:r>
            <a:r>
              <a:rPr lang="en-US" baseline="0" dirty="0"/>
              <a:t> and section divider and conclusion slides is our standard layout. If necessary for printing purposes, you may use the lighter versions. Or consider printing the “Handout” layout, which has multiple slides on each printed page.</a:t>
            </a:r>
          </a:p>
          <a:p>
            <a:pPr defTabSz="1242334">
              <a:defRPr/>
            </a:pPr>
            <a:endParaRPr lang="en-US" baseline="0" dirty="0"/>
          </a:p>
          <a:p>
            <a:pPr defTabSz="1242334">
              <a:defRPr/>
            </a:pPr>
            <a:r>
              <a:rPr lang="en-US" baseline="0" dirty="0"/>
              <a:t>DO NOT ADD PHOTOS OR GRAPHICS TO THIS SLIDE</a:t>
            </a:r>
            <a:endParaRPr lang="en-US" dirty="0"/>
          </a:p>
          <a:p>
            <a:pPr defTabSz="1242334">
              <a:defRPr/>
            </a:pPr>
            <a:endParaRPr lang="en-US" dirty="0"/>
          </a:p>
          <a:p>
            <a:pPr defTabSz="1242334">
              <a:defRPr/>
            </a:pPr>
            <a:r>
              <a:rPr lang="en-US" dirty="0"/>
              <a:t>If</a:t>
            </a:r>
            <a:r>
              <a:rPr lang="en-US" baseline="0" dirty="0"/>
              <a:t> you want a photo on your divider slide, use slide master ”Section Divider Large Photo”.</a:t>
            </a:r>
            <a:endParaRPr lang="en-US" dirty="0"/>
          </a:p>
          <a:p>
            <a:pPr defTabSz="1242334">
              <a:defRPr/>
            </a:pPr>
            <a:endParaRPr lang="en-US" dirty="0"/>
          </a:p>
          <a:p>
            <a:pPr defTabSz="1242334">
              <a:defRPr/>
            </a:pPr>
            <a:endParaRPr lang="en-US" dirty="0"/>
          </a:p>
        </p:txBody>
      </p:sp>
      <p:sp>
        <p:nvSpPr>
          <p:cNvPr id="4" name="Slide Number Placeholder 3"/>
          <p:cNvSpPr>
            <a:spLocks noGrp="1"/>
          </p:cNvSpPr>
          <p:nvPr>
            <p:ph type="sldNum" sz="quarter" idx="10"/>
          </p:nvPr>
        </p:nvSpPr>
        <p:spPr/>
        <p:txBody>
          <a:bodyPr/>
          <a:lstStyle/>
          <a:p>
            <a:fld id="{A22A5C37-17F9-4B44-9DF9-29AF6E6DBF1A}" type="slidenum">
              <a:rPr lang="en-US" smtClean="0">
                <a:solidFill>
                  <a:prstClr val="black"/>
                </a:solidFill>
              </a:rPr>
              <a:pPr/>
              <a:t>8</a:t>
            </a:fld>
            <a:endParaRPr lang="en-US" dirty="0">
              <a:solidFill>
                <a:prstClr val="black"/>
              </a:solidFill>
            </a:endParaRPr>
          </a:p>
        </p:txBody>
      </p:sp>
    </p:spTree>
    <p:extLst>
      <p:ext uri="{BB962C8B-B14F-4D97-AF65-F5344CB8AC3E}">
        <p14:creationId xmlns:p14="http://schemas.microsoft.com/office/powerpoint/2010/main" val="8567847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128E699-76C0-4C1A-8975-52C7D10D9CC4}" type="slidenum">
              <a:rPr lang="en-US" smtClean="0">
                <a:solidFill>
                  <a:prstClr val="black"/>
                </a:solidFill>
              </a:rPr>
              <a:pPr/>
              <a:t>10</a:t>
            </a:fld>
            <a:endParaRPr lang="en-US" dirty="0">
              <a:solidFill>
                <a:prstClr val="black"/>
              </a:solidFill>
            </a:endParaRPr>
          </a:p>
        </p:txBody>
      </p:sp>
    </p:spTree>
    <p:extLst>
      <p:ext uri="{BB962C8B-B14F-4D97-AF65-F5344CB8AC3E}">
        <p14:creationId xmlns:p14="http://schemas.microsoft.com/office/powerpoint/2010/main" val="4659241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128E699-76C0-4C1A-8975-52C7D10D9CC4}" type="slidenum">
              <a:rPr lang="en-US" smtClean="0">
                <a:solidFill>
                  <a:prstClr val="black"/>
                </a:solidFill>
              </a:rPr>
              <a:pPr/>
              <a:t>13</a:t>
            </a:fld>
            <a:endParaRPr lang="en-US" dirty="0">
              <a:solidFill>
                <a:prstClr val="black"/>
              </a:solidFill>
            </a:endParaRPr>
          </a:p>
        </p:txBody>
      </p:sp>
    </p:spTree>
    <p:extLst>
      <p:ext uri="{BB962C8B-B14F-4D97-AF65-F5344CB8AC3E}">
        <p14:creationId xmlns:p14="http://schemas.microsoft.com/office/powerpoint/2010/main" val="15324870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Master" Target="../slideMasters/slideMaster3.xml"/><Relationship Id="rId4" Type="http://schemas.openxmlformats.org/officeDocument/2006/relationships/image" Target="../media/image7.emf"/></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emf"/></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5.emf"/></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5.emf"/></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cxnSp>
        <p:nvCxnSpPr>
          <p:cNvPr id="5" name="Straight Connector 4"/>
          <p:cNvCxnSpPr/>
          <p:nvPr userDrawn="1"/>
        </p:nvCxnSpPr>
        <p:spPr>
          <a:xfrm>
            <a:off x="0" y="4455583"/>
            <a:ext cx="9144000" cy="0"/>
          </a:xfrm>
          <a:prstGeom prst="line">
            <a:avLst/>
          </a:prstGeom>
          <a:ln w="101600">
            <a:solidFill>
              <a:schemeClr val="bg1"/>
            </a:solidFill>
          </a:ln>
        </p:spPr>
        <p:style>
          <a:lnRef idx="1">
            <a:schemeClr val="dk1"/>
          </a:lnRef>
          <a:fillRef idx="0">
            <a:schemeClr val="dk1"/>
          </a:fillRef>
          <a:effectRef idx="0">
            <a:schemeClr val="dk1"/>
          </a:effectRef>
          <a:fontRef idx="minor">
            <a:schemeClr val="tx1"/>
          </a:fontRef>
        </p:style>
      </p:cxnSp>
      <p:pic>
        <p:nvPicPr>
          <p:cNvPr id="7" name="Picture 6" descr="Bar.psd"/>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5387" y="4126939"/>
            <a:ext cx="8581378" cy="221288"/>
          </a:xfrm>
          <a:prstGeom prst="rect">
            <a:avLst/>
          </a:prstGeom>
        </p:spPr>
      </p:pic>
      <p:pic>
        <p:nvPicPr>
          <p:cNvPr id="8" name="Picture 7" descr="CareFirst logo.psd"/>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95206" y="157826"/>
            <a:ext cx="2310315" cy="405680"/>
          </a:xfrm>
          <a:prstGeom prst="rect">
            <a:avLst/>
          </a:prstGeom>
        </p:spPr>
      </p:pic>
      <p:sp>
        <p:nvSpPr>
          <p:cNvPr id="9" name="TextBox 8"/>
          <p:cNvSpPr txBox="1"/>
          <p:nvPr userDrawn="1"/>
        </p:nvSpPr>
        <p:spPr>
          <a:xfrm>
            <a:off x="1337808" y="5328026"/>
            <a:ext cx="7584988" cy="307777"/>
          </a:xfrm>
          <a:prstGeom prst="rect">
            <a:avLst/>
          </a:prstGeom>
          <a:noFill/>
        </p:spPr>
        <p:txBody>
          <a:bodyPr wrap="square" rtlCol="0">
            <a:spAutoFit/>
          </a:bodyPr>
          <a:lstStyle/>
          <a:p>
            <a:pPr algn="r" defTabSz="914400"/>
            <a:r>
              <a:rPr lang="en-US" sz="700" dirty="0">
                <a:solidFill>
                  <a:prstClr val="black"/>
                </a:solidFill>
                <a:cs typeface="Arial"/>
              </a:rPr>
              <a:t>CareFirst BlueCross BlueShield is the shared business name of CareFirst of Maryland, Inc. and Group Hospitalization and Medical Services, Inc. which are independent licensees of the Blue Cross and Blue Shield Association.  ® Registered trademark of the Blue Cross and Blue Shield Association.  ®′ Registered trademark of CareFirst of Maryland, Inc.</a:t>
            </a:r>
          </a:p>
        </p:txBody>
      </p:sp>
      <p:cxnSp>
        <p:nvCxnSpPr>
          <p:cNvPr id="10" name="Straight Connector 9"/>
          <p:cNvCxnSpPr/>
          <p:nvPr userDrawn="1"/>
        </p:nvCxnSpPr>
        <p:spPr>
          <a:xfrm>
            <a:off x="285112" y="4009826"/>
            <a:ext cx="8605101" cy="0"/>
          </a:xfrm>
          <a:prstGeom prst="line">
            <a:avLst/>
          </a:prstGeom>
          <a:ln w="25400" cap="rnd" cmpd="sng">
            <a:prstDash val="dot"/>
          </a:ln>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1346448" y="5559344"/>
            <a:ext cx="7584988" cy="184666"/>
          </a:xfrm>
          <a:prstGeom prst="rect">
            <a:avLst/>
          </a:prstGeom>
          <a:noFill/>
        </p:spPr>
        <p:txBody>
          <a:bodyPr wrap="square" rtlCol="0">
            <a:spAutoFit/>
          </a:bodyPr>
          <a:lstStyle/>
          <a:p>
            <a:pPr algn="r" defTabSz="914400"/>
            <a:r>
              <a:rPr lang="en-US" sz="600" dirty="0">
                <a:solidFill>
                  <a:srgbClr val="FF0000"/>
                </a:solidFill>
                <a:cs typeface="Arial"/>
              </a:rPr>
              <a:t>PROPRIETARY AND CONFIDENTIAL</a:t>
            </a:r>
          </a:p>
        </p:txBody>
      </p:sp>
    </p:spTree>
    <p:extLst>
      <p:ext uri="{BB962C8B-B14F-4D97-AF65-F5344CB8AC3E}">
        <p14:creationId xmlns:p14="http://schemas.microsoft.com/office/powerpoint/2010/main" val="26167642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Text layout">
    <p:spTree>
      <p:nvGrpSpPr>
        <p:cNvPr id="1" name=""/>
        <p:cNvGrpSpPr/>
        <p:nvPr/>
      </p:nvGrpSpPr>
      <p:grpSpPr>
        <a:xfrm>
          <a:off x="0" y="0"/>
          <a:ext cx="0" cy="0"/>
          <a:chOff x="0" y="0"/>
          <a:chExt cx="0" cy="0"/>
        </a:xfrm>
      </p:grpSpPr>
      <p:sp>
        <p:nvSpPr>
          <p:cNvPr id="2" name="Title 1"/>
          <p:cNvSpPr>
            <a:spLocks noGrp="1"/>
          </p:cNvSpPr>
          <p:nvPr>
            <p:ph type="title"/>
          </p:nvPr>
        </p:nvSpPr>
        <p:spPr>
          <a:xfrm>
            <a:off x="152400" y="201083"/>
            <a:ext cx="6400800" cy="497417"/>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latin typeface="Arial" pitchFamily="34" charset="0"/>
                <a:cs typeface="Arial" pitchFamily="34" charset="0"/>
              </a:defRPr>
            </a:lvl1pPr>
          </a:lstStyle>
          <a:p>
            <a:fld id="{B1F4B238-C235-4586-B3C0-ED2EAF1B59AA}" type="slidenum">
              <a:rPr lang="en-US" smtClean="0">
                <a:solidFill>
                  <a:prstClr val="white"/>
                </a:solidFill>
              </a:rPr>
              <a:pPr/>
              <a:t>‹#›</a:t>
            </a:fld>
            <a:endParaRPr lang="en-US" dirty="0">
              <a:solidFill>
                <a:prstClr val="white"/>
              </a:solidFill>
            </a:endParaRPr>
          </a:p>
        </p:txBody>
      </p:sp>
      <p:sp>
        <p:nvSpPr>
          <p:cNvPr id="6" name="Content Placeholder 6"/>
          <p:cNvSpPr>
            <a:spLocks noGrp="1"/>
          </p:cNvSpPr>
          <p:nvPr>
            <p:ph sz="quarter" idx="11"/>
          </p:nvPr>
        </p:nvSpPr>
        <p:spPr>
          <a:xfrm>
            <a:off x="609600" y="1143000"/>
            <a:ext cx="7924800" cy="40005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295502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B1F4B238-C235-4586-B3C0-ED2EAF1B59AA}"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7135046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 column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B1F4B238-C235-4586-B3C0-ED2EAF1B59AA}" type="slidenum">
              <a:rPr lang="en-US" smtClean="0">
                <a:solidFill>
                  <a:prstClr val="white"/>
                </a:solidFill>
              </a:rPr>
              <a:pPr/>
              <a:t>‹#›</a:t>
            </a:fld>
            <a:endParaRPr lang="en-US" dirty="0">
              <a:solidFill>
                <a:prstClr val="white"/>
              </a:solidFill>
            </a:endParaRPr>
          </a:p>
        </p:txBody>
      </p:sp>
      <p:sp>
        <p:nvSpPr>
          <p:cNvPr id="5" name="Content Placeholder 4"/>
          <p:cNvSpPr>
            <a:spLocks noGrp="1"/>
          </p:cNvSpPr>
          <p:nvPr>
            <p:ph sz="quarter" idx="11"/>
          </p:nvPr>
        </p:nvSpPr>
        <p:spPr>
          <a:xfrm>
            <a:off x="609600" y="1143000"/>
            <a:ext cx="3810000" cy="40005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4"/>
          <p:cNvSpPr>
            <a:spLocks noGrp="1"/>
          </p:cNvSpPr>
          <p:nvPr>
            <p:ph sz="quarter" idx="12"/>
          </p:nvPr>
        </p:nvSpPr>
        <p:spPr>
          <a:xfrm>
            <a:off x="4800600" y="1143000"/>
            <a:ext cx="3810000" cy="40005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432620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icture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B1F4B238-C235-4586-B3C0-ED2EAF1B59AA}" type="slidenum">
              <a:rPr lang="en-US" smtClean="0">
                <a:solidFill>
                  <a:prstClr val="white"/>
                </a:solidFill>
              </a:rPr>
              <a:pPr/>
              <a:t>‹#›</a:t>
            </a:fld>
            <a:endParaRPr lang="en-US" dirty="0">
              <a:solidFill>
                <a:prstClr val="white"/>
              </a:solidFill>
            </a:endParaRPr>
          </a:p>
        </p:txBody>
      </p:sp>
      <p:sp>
        <p:nvSpPr>
          <p:cNvPr id="5" name="Picture Placeholder 4"/>
          <p:cNvSpPr>
            <a:spLocks noGrp="1"/>
          </p:cNvSpPr>
          <p:nvPr>
            <p:ph type="pic" sz="quarter" idx="11"/>
          </p:nvPr>
        </p:nvSpPr>
        <p:spPr>
          <a:xfrm>
            <a:off x="609600" y="1143000"/>
            <a:ext cx="8077200" cy="4064000"/>
          </a:xfrm>
        </p:spPr>
        <p:txBody>
          <a:bodyPr/>
          <a:lstStyle/>
          <a:p>
            <a:endParaRPr lang="en-US" dirty="0"/>
          </a:p>
        </p:txBody>
      </p:sp>
    </p:spTree>
    <p:extLst>
      <p:ext uri="{BB962C8B-B14F-4D97-AF65-F5344CB8AC3E}">
        <p14:creationId xmlns:p14="http://schemas.microsoft.com/office/powerpoint/2010/main" val="16235270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ble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B1F4B238-C235-4586-B3C0-ED2EAF1B59AA}" type="slidenum">
              <a:rPr lang="en-US" smtClean="0">
                <a:solidFill>
                  <a:prstClr val="white"/>
                </a:solidFill>
              </a:rPr>
              <a:pPr/>
              <a:t>‹#›</a:t>
            </a:fld>
            <a:endParaRPr lang="en-US" dirty="0">
              <a:solidFill>
                <a:prstClr val="white"/>
              </a:solidFill>
            </a:endParaRPr>
          </a:p>
        </p:txBody>
      </p:sp>
      <p:sp>
        <p:nvSpPr>
          <p:cNvPr id="5" name="Table Placeholder 4"/>
          <p:cNvSpPr>
            <a:spLocks noGrp="1"/>
          </p:cNvSpPr>
          <p:nvPr>
            <p:ph type="tbl" sz="quarter" idx="11"/>
          </p:nvPr>
        </p:nvSpPr>
        <p:spPr>
          <a:xfrm>
            <a:off x="609600" y="1143000"/>
            <a:ext cx="8153400" cy="4000500"/>
          </a:xfrm>
        </p:spPr>
        <p:txBody>
          <a:bodyPr/>
          <a:lstStyle/>
          <a:p>
            <a:endParaRPr lang="en-US" dirty="0"/>
          </a:p>
        </p:txBody>
      </p:sp>
    </p:spTree>
    <p:extLst>
      <p:ext uri="{BB962C8B-B14F-4D97-AF65-F5344CB8AC3E}">
        <p14:creationId xmlns:p14="http://schemas.microsoft.com/office/powerpoint/2010/main" val="24571972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hart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B1F4B238-C235-4586-B3C0-ED2EAF1B59AA}" type="slidenum">
              <a:rPr lang="en-US" smtClean="0">
                <a:solidFill>
                  <a:prstClr val="white"/>
                </a:solidFill>
              </a:rPr>
              <a:pPr/>
              <a:t>‹#›</a:t>
            </a:fld>
            <a:endParaRPr lang="en-US" dirty="0">
              <a:solidFill>
                <a:prstClr val="white"/>
              </a:solidFill>
            </a:endParaRPr>
          </a:p>
        </p:txBody>
      </p:sp>
      <p:sp>
        <p:nvSpPr>
          <p:cNvPr id="10" name="Chart Placeholder 9"/>
          <p:cNvSpPr>
            <a:spLocks noGrp="1"/>
          </p:cNvSpPr>
          <p:nvPr>
            <p:ph type="chart" sz="quarter" idx="11"/>
          </p:nvPr>
        </p:nvSpPr>
        <p:spPr>
          <a:xfrm>
            <a:off x="609600" y="1206500"/>
            <a:ext cx="8153400" cy="3619500"/>
          </a:xfrm>
        </p:spPr>
        <p:txBody>
          <a:bodyPr/>
          <a:lstStyle/>
          <a:p>
            <a:endParaRPr lang="en-US" dirty="0"/>
          </a:p>
        </p:txBody>
      </p:sp>
    </p:spTree>
    <p:extLst>
      <p:ext uri="{BB962C8B-B14F-4D97-AF65-F5344CB8AC3E}">
        <p14:creationId xmlns:p14="http://schemas.microsoft.com/office/powerpoint/2010/main" val="2198045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Blank Layout">
    <p:spTree>
      <p:nvGrpSpPr>
        <p:cNvPr id="1" name=""/>
        <p:cNvGrpSpPr/>
        <p:nvPr/>
      </p:nvGrpSpPr>
      <p:grpSpPr>
        <a:xfrm>
          <a:off x="0" y="0"/>
          <a:ext cx="0" cy="0"/>
          <a:chOff x="0" y="0"/>
          <a:chExt cx="0" cy="0"/>
        </a:xfrm>
      </p:grpSpPr>
      <p:sp>
        <p:nvSpPr>
          <p:cNvPr id="4" name="Slide Number Placeholder 2"/>
          <p:cNvSpPr>
            <a:spLocks noGrp="1"/>
          </p:cNvSpPr>
          <p:nvPr>
            <p:ph type="sldNum" sz="quarter" idx="10"/>
          </p:nvPr>
        </p:nvSpPr>
        <p:spPr>
          <a:xfrm>
            <a:off x="6705600" y="5347232"/>
            <a:ext cx="2133600" cy="304271"/>
          </a:xfrm>
        </p:spPr>
        <p:txBody>
          <a:bodyPr/>
          <a:lstStyle>
            <a:lvl1pPr>
              <a:defRPr>
                <a:solidFill>
                  <a:srgbClr val="3366CC"/>
                </a:solidFill>
              </a:defRPr>
            </a:lvl1pPr>
          </a:lstStyle>
          <a:p>
            <a:fld id="{B1F4B238-C235-4586-B3C0-ED2EAF1B59AA}" type="slidenum">
              <a:rPr lang="en-US" smtClean="0"/>
              <a:pPr/>
              <a:t>‹#›</a:t>
            </a:fld>
            <a:endParaRPr lang="en-US" dirty="0"/>
          </a:p>
        </p:txBody>
      </p:sp>
    </p:spTree>
    <p:extLst>
      <p:ext uri="{BB962C8B-B14F-4D97-AF65-F5344CB8AC3E}">
        <p14:creationId xmlns:p14="http://schemas.microsoft.com/office/powerpoint/2010/main" val="40148573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cxnSp>
        <p:nvCxnSpPr>
          <p:cNvPr id="5" name="Straight Connector 4"/>
          <p:cNvCxnSpPr/>
          <p:nvPr userDrawn="1"/>
        </p:nvCxnSpPr>
        <p:spPr>
          <a:xfrm>
            <a:off x="0" y="4455583"/>
            <a:ext cx="9144000" cy="0"/>
          </a:xfrm>
          <a:prstGeom prst="line">
            <a:avLst/>
          </a:prstGeom>
          <a:ln w="101600">
            <a:solidFill>
              <a:schemeClr val="bg1"/>
            </a:solidFill>
          </a:ln>
        </p:spPr>
        <p:style>
          <a:lnRef idx="1">
            <a:schemeClr val="dk1"/>
          </a:lnRef>
          <a:fillRef idx="0">
            <a:schemeClr val="dk1"/>
          </a:fillRef>
          <a:effectRef idx="0">
            <a:schemeClr val="dk1"/>
          </a:effectRef>
          <a:fontRef idx="minor">
            <a:schemeClr val="tx1"/>
          </a:fontRef>
        </p:style>
      </p:cxnSp>
      <p:pic>
        <p:nvPicPr>
          <p:cNvPr id="7" name="Picture 6" descr="Bar.psd"/>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5387" y="4126939"/>
            <a:ext cx="8581378" cy="221288"/>
          </a:xfrm>
          <a:prstGeom prst="rect">
            <a:avLst/>
          </a:prstGeom>
        </p:spPr>
      </p:pic>
      <p:pic>
        <p:nvPicPr>
          <p:cNvPr id="8" name="Picture 7" descr="CareFirst logo.psd"/>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95202" y="157826"/>
            <a:ext cx="2310315" cy="405680"/>
          </a:xfrm>
          <a:prstGeom prst="rect">
            <a:avLst/>
          </a:prstGeom>
        </p:spPr>
      </p:pic>
      <p:sp>
        <p:nvSpPr>
          <p:cNvPr id="9" name="TextBox 8"/>
          <p:cNvSpPr txBox="1"/>
          <p:nvPr userDrawn="1"/>
        </p:nvSpPr>
        <p:spPr>
          <a:xfrm>
            <a:off x="1337808" y="5328024"/>
            <a:ext cx="7584988" cy="307777"/>
          </a:xfrm>
          <a:prstGeom prst="rect">
            <a:avLst/>
          </a:prstGeom>
          <a:noFill/>
        </p:spPr>
        <p:txBody>
          <a:bodyPr wrap="square" rtlCol="0">
            <a:spAutoFit/>
          </a:bodyPr>
          <a:lstStyle/>
          <a:p>
            <a:pPr algn="r" defTabSz="914400"/>
            <a:r>
              <a:rPr lang="en-US" sz="700" dirty="0">
                <a:solidFill>
                  <a:prstClr val="black"/>
                </a:solidFill>
                <a:cs typeface="Arial"/>
              </a:rPr>
              <a:t>CareFirst BlueCross BlueShield is the shared business name of CareFirst of Maryland, Inc. and Group Hospitalization and Medical Services, Inc. which are independent licensees of the Blue Cross and Blue Shield Association.  ® Registered trademark of the Blue Cross and Blue Shield Association.  ®′ Registered trademark of CareFirst of Maryland, Inc.</a:t>
            </a:r>
          </a:p>
        </p:txBody>
      </p:sp>
      <p:cxnSp>
        <p:nvCxnSpPr>
          <p:cNvPr id="10" name="Straight Connector 9"/>
          <p:cNvCxnSpPr/>
          <p:nvPr userDrawn="1"/>
        </p:nvCxnSpPr>
        <p:spPr>
          <a:xfrm>
            <a:off x="285108" y="4009826"/>
            <a:ext cx="8605101" cy="0"/>
          </a:xfrm>
          <a:prstGeom prst="line">
            <a:avLst/>
          </a:prstGeom>
          <a:ln w="25400" cap="rnd" cmpd="sng">
            <a:prstDash val="dot"/>
          </a:ln>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1346448" y="5559343"/>
            <a:ext cx="7584988" cy="184666"/>
          </a:xfrm>
          <a:prstGeom prst="rect">
            <a:avLst/>
          </a:prstGeom>
          <a:noFill/>
        </p:spPr>
        <p:txBody>
          <a:bodyPr wrap="square" rtlCol="0">
            <a:spAutoFit/>
          </a:bodyPr>
          <a:lstStyle/>
          <a:p>
            <a:pPr algn="r" defTabSz="914400"/>
            <a:r>
              <a:rPr lang="en-US" sz="600" dirty="0">
                <a:solidFill>
                  <a:srgbClr val="FF0000"/>
                </a:solidFill>
                <a:cs typeface="Arial"/>
              </a:rPr>
              <a:t>PROPRIETARY AND CONFIDENTIAL</a:t>
            </a:r>
          </a:p>
        </p:txBody>
      </p:sp>
    </p:spTree>
    <p:extLst>
      <p:ext uri="{BB962C8B-B14F-4D97-AF65-F5344CB8AC3E}">
        <p14:creationId xmlns:p14="http://schemas.microsoft.com/office/powerpoint/2010/main" val="7912572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Text layout">
    <p:spTree>
      <p:nvGrpSpPr>
        <p:cNvPr id="1" name=""/>
        <p:cNvGrpSpPr/>
        <p:nvPr/>
      </p:nvGrpSpPr>
      <p:grpSpPr>
        <a:xfrm>
          <a:off x="0" y="0"/>
          <a:ext cx="0" cy="0"/>
          <a:chOff x="0" y="0"/>
          <a:chExt cx="0" cy="0"/>
        </a:xfrm>
      </p:grpSpPr>
      <p:sp>
        <p:nvSpPr>
          <p:cNvPr id="2" name="Title 1"/>
          <p:cNvSpPr>
            <a:spLocks noGrp="1"/>
          </p:cNvSpPr>
          <p:nvPr>
            <p:ph type="title"/>
          </p:nvPr>
        </p:nvSpPr>
        <p:spPr>
          <a:xfrm>
            <a:off x="152400" y="201083"/>
            <a:ext cx="6400800" cy="497417"/>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latin typeface="Arial" pitchFamily="34" charset="0"/>
                <a:cs typeface="Arial" pitchFamily="34" charset="0"/>
              </a:defRPr>
            </a:lvl1pPr>
          </a:lstStyle>
          <a:p>
            <a:fld id="{B1F4B238-C235-4586-B3C0-ED2EAF1B59AA}" type="slidenum">
              <a:rPr lang="en-US" smtClean="0">
                <a:solidFill>
                  <a:prstClr val="white"/>
                </a:solidFill>
              </a:rPr>
              <a:pPr/>
              <a:t>‹#›</a:t>
            </a:fld>
            <a:endParaRPr lang="en-US" dirty="0">
              <a:solidFill>
                <a:prstClr val="white"/>
              </a:solidFill>
            </a:endParaRPr>
          </a:p>
        </p:txBody>
      </p:sp>
      <p:sp>
        <p:nvSpPr>
          <p:cNvPr id="6" name="Content Placeholder 6"/>
          <p:cNvSpPr>
            <a:spLocks noGrp="1"/>
          </p:cNvSpPr>
          <p:nvPr>
            <p:ph sz="quarter" idx="11"/>
          </p:nvPr>
        </p:nvSpPr>
        <p:spPr>
          <a:xfrm>
            <a:off x="609600" y="1143000"/>
            <a:ext cx="7924800" cy="40005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757379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B1F4B238-C235-4586-B3C0-ED2EAF1B59AA}"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2524880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 column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B1F4B238-C235-4586-B3C0-ED2EAF1B59AA}" type="slidenum">
              <a:rPr lang="en-US" smtClean="0">
                <a:solidFill>
                  <a:prstClr val="white"/>
                </a:solidFill>
              </a:rPr>
              <a:pPr/>
              <a:t>‹#›</a:t>
            </a:fld>
            <a:endParaRPr lang="en-US" dirty="0">
              <a:solidFill>
                <a:prstClr val="white"/>
              </a:solidFill>
            </a:endParaRPr>
          </a:p>
        </p:txBody>
      </p:sp>
      <p:sp>
        <p:nvSpPr>
          <p:cNvPr id="5" name="Content Placeholder 4"/>
          <p:cNvSpPr>
            <a:spLocks noGrp="1"/>
          </p:cNvSpPr>
          <p:nvPr>
            <p:ph sz="quarter" idx="11"/>
          </p:nvPr>
        </p:nvSpPr>
        <p:spPr>
          <a:xfrm>
            <a:off x="609600" y="1143000"/>
            <a:ext cx="3810000" cy="40005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4"/>
          <p:cNvSpPr>
            <a:spLocks noGrp="1"/>
          </p:cNvSpPr>
          <p:nvPr>
            <p:ph sz="quarter" idx="12"/>
          </p:nvPr>
        </p:nvSpPr>
        <p:spPr>
          <a:xfrm>
            <a:off x="4800600" y="1143000"/>
            <a:ext cx="3810000" cy="40005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102418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B1F4B238-C235-4586-B3C0-ED2EAF1B59AA}" type="slidenum">
              <a:rPr lang="en-US" smtClean="0">
                <a:solidFill>
                  <a:prstClr val="white"/>
                </a:solidFill>
              </a:rPr>
              <a:pPr/>
              <a:t>‹#›</a:t>
            </a:fld>
            <a:endParaRPr lang="en-US" dirty="0">
              <a:solidFill>
                <a:prstClr val="white"/>
              </a:solidFill>
            </a:endParaRPr>
          </a:p>
        </p:txBody>
      </p:sp>
      <p:sp>
        <p:nvSpPr>
          <p:cNvPr id="5" name="Picture Placeholder 4"/>
          <p:cNvSpPr>
            <a:spLocks noGrp="1"/>
          </p:cNvSpPr>
          <p:nvPr>
            <p:ph type="pic" sz="quarter" idx="11"/>
          </p:nvPr>
        </p:nvSpPr>
        <p:spPr>
          <a:xfrm>
            <a:off x="609600" y="1143000"/>
            <a:ext cx="8077200" cy="4064000"/>
          </a:xfrm>
        </p:spPr>
        <p:txBody>
          <a:bodyPr/>
          <a:lstStyle/>
          <a:p>
            <a:endParaRPr lang="en-US" dirty="0"/>
          </a:p>
        </p:txBody>
      </p:sp>
    </p:spTree>
    <p:extLst>
      <p:ext uri="{BB962C8B-B14F-4D97-AF65-F5344CB8AC3E}">
        <p14:creationId xmlns:p14="http://schemas.microsoft.com/office/powerpoint/2010/main" val="42099672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able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B1F4B238-C235-4586-B3C0-ED2EAF1B59AA}" type="slidenum">
              <a:rPr lang="en-US" smtClean="0">
                <a:solidFill>
                  <a:prstClr val="white"/>
                </a:solidFill>
              </a:rPr>
              <a:pPr/>
              <a:t>‹#›</a:t>
            </a:fld>
            <a:endParaRPr lang="en-US" dirty="0">
              <a:solidFill>
                <a:prstClr val="white"/>
              </a:solidFill>
            </a:endParaRPr>
          </a:p>
        </p:txBody>
      </p:sp>
      <p:sp>
        <p:nvSpPr>
          <p:cNvPr id="5" name="Table Placeholder 4"/>
          <p:cNvSpPr>
            <a:spLocks noGrp="1"/>
          </p:cNvSpPr>
          <p:nvPr>
            <p:ph type="tbl" sz="quarter" idx="11"/>
          </p:nvPr>
        </p:nvSpPr>
        <p:spPr>
          <a:xfrm>
            <a:off x="609600" y="1143000"/>
            <a:ext cx="8153400" cy="4000500"/>
          </a:xfrm>
        </p:spPr>
        <p:txBody>
          <a:bodyPr/>
          <a:lstStyle/>
          <a:p>
            <a:endParaRPr lang="en-US" dirty="0"/>
          </a:p>
        </p:txBody>
      </p:sp>
    </p:spTree>
    <p:extLst>
      <p:ext uri="{BB962C8B-B14F-4D97-AF65-F5344CB8AC3E}">
        <p14:creationId xmlns:p14="http://schemas.microsoft.com/office/powerpoint/2010/main" val="39645745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hart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B1F4B238-C235-4586-B3C0-ED2EAF1B59AA}" type="slidenum">
              <a:rPr lang="en-US" smtClean="0">
                <a:solidFill>
                  <a:prstClr val="white"/>
                </a:solidFill>
              </a:rPr>
              <a:pPr/>
              <a:t>‹#›</a:t>
            </a:fld>
            <a:endParaRPr lang="en-US" dirty="0">
              <a:solidFill>
                <a:prstClr val="white"/>
              </a:solidFill>
            </a:endParaRPr>
          </a:p>
        </p:txBody>
      </p:sp>
      <p:sp>
        <p:nvSpPr>
          <p:cNvPr id="10" name="Chart Placeholder 9"/>
          <p:cNvSpPr>
            <a:spLocks noGrp="1"/>
          </p:cNvSpPr>
          <p:nvPr>
            <p:ph type="chart" sz="quarter" idx="11"/>
          </p:nvPr>
        </p:nvSpPr>
        <p:spPr>
          <a:xfrm>
            <a:off x="609600" y="1206500"/>
            <a:ext cx="8153400" cy="3619500"/>
          </a:xfrm>
        </p:spPr>
        <p:txBody>
          <a:bodyPr/>
          <a:lstStyle/>
          <a:p>
            <a:endParaRPr lang="en-US" dirty="0"/>
          </a:p>
        </p:txBody>
      </p:sp>
    </p:spTree>
    <p:extLst>
      <p:ext uri="{BB962C8B-B14F-4D97-AF65-F5344CB8AC3E}">
        <p14:creationId xmlns:p14="http://schemas.microsoft.com/office/powerpoint/2010/main" val="30996487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Blank Layout">
    <p:spTree>
      <p:nvGrpSpPr>
        <p:cNvPr id="1" name=""/>
        <p:cNvGrpSpPr/>
        <p:nvPr/>
      </p:nvGrpSpPr>
      <p:grpSpPr>
        <a:xfrm>
          <a:off x="0" y="0"/>
          <a:ext cx="0" cy="0"/>
          <a:chOff x="0" y="0"/>
          <a:chExt cx="0" cy="0"/>
        </a:xfrm>
      </p:grpSpPr>
      <p:sp>
        <p:nvSpPr>
          <p:cNvPr id="4" name="Slide Number Placeholder 2"/>
          <p:cNvSpPr>
            <a:spLocks noGrp="1"/>
          </p:cNvSpPr>
          <p:nvPr>
            <p:ph type="sldNum" sz="quarter" idx="10"/>
          </p:nvPr>
        </p:nvSpPr>
        <p:spPr>
          <a:xfrm>
            <a:off x="6705600" y="5347230"/>
            <a:ext cx="2133600" cy="304271"/>
          </a:xfrm>
        </p:spPr>
        <p:txBody>
          <a:bodyPr/>
          <a:lstStyle>
            <a:lvl1pPr>
              <a:defRPr>
                <a:solidFill>
                  <a:srgbClr val="3366CC"/>
                </a:solidFill>
              </a:defRPr>
            </a:lvl1pPr>
          </a:lstStyle>
          <a:p>
            <a:fld id="{B1F4B238-C235-4586-B3C0-ED2EAF1B59AA}" type="slidenum">
              <a:rPr lang="en-US" smtClean="0"/>
              <a:pPr/>
              <a:t>‹#›</a:t>
            </a:fld>
            <a:endParaRPr lang="en-US" dirty="0"/>
          </a:p>
        </p:txBody>
      </p:sp>
    </p:spTree>
    <p:extLst>
      <p:ext uri="{BB962C8B-B14F-4D97-AF65-F5344CB8AC3E}">
        <p14:creationId xmlns:p14="http://schemas.microsoft.com/office/powerpoint/2010/main" val="16401587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1_Title Slide">
    <p:bg>
      <p:bgPr>
        <a:solidFill>
          <a:schemeClr val="tx2"/>
        </a:solidFill>
        <a:effectLst/>
      </p:bgPr>
    </p:bg>
    <p:spTree>
      <p:nvGrpSpPr>
        <p:cNvPr id="1" name=""/>
        <p:cNvGrpSpPr/>
        <p:nvPr/>
      </p:nvGrpSpPr>
      <p:grpSpPr>
        <a:xfrm>
          <a:off x="0" y="0"/>
          <a:ext cx="0" cy="0"/>
          <a:chOff x="0" y="0"/>
          <a:chExt cx="0" cy="0"/>
        </a:xfrm>
      </p:grpSpPr>
      <p:pic>
        <p:nvPicPr>
          <p:cNvPr id="13" name="Picture 12"/>
          <p:cNvPicPr>
            <a:picLocks noChangeAspect="1"/>
          </p:cNvPicPr>
          <p:nvPr userDrawn="1"/>
        </p:nvPicPr>
        <p:blipFill>
          <a:blip r:embed="rId2"/>
          <a:stretch>
            <a:fillRect/>
          </a:stretch>
        </p:blipFill>
        <p:spPr>
          <a:xfrm>
            <a:off x="0" y="4856701"/>
            <a:ext cx="9144000" cy="860778"/>
          </a:xfrm>
          <a:prstGeom prst="rect">
            <a:avLst/>
          </a:prstGeom>
        </p:spPr>
      </p:pic>
      <p:sp>
        <p:nvSpPr>
          <p:cNvPr id="14" name="Content Placeholder 3"/>
          <p:cNvSpPr txBox="1">
            <a:spLocks/>
          </p:cNvSpPr>
          <p:nvPr/>
        </p:nvSpPr>
        <p:spPr>
          <a:xfrm>
            <a:off x="0" y="5397203"/>
            <a:ext cx="9146382" cy="228600"/>
          </a:xfrm>
          <a:prstGeom prst="rect">
            <a:avLst/>
          </a:prstGeom>
          <a:noFill/>
        </p:spPr>
        <p:txBody>
          <a:bodyPr vert="horz" lIns="0" tIns="0" rIns="0" bIns="3810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Roboto Condensed Regular"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oboto Condensed Regular"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oboto Condensed Regular"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oboto Condensed Regular"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oboto Condensed Regular"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1667"/>
              </a:spcAft>
              <a:buClr>
                <a:srgbClr val="E97200"/>
              </a:buClr>
              <a:buFont typeface="Arial" panose="020B0604020202020204" pitchFamily="34" charset="0"/>
              <a:buNone/>
            </a:pPr>
            <a:r>
              <a:rPr lang="en-US" sz="611" dirty="0">
                <a:solidFill>
                  <a:srgbClr val="FFFFFF"/>
                </a:solidFill>
                <a:latin typeface="Calibri" charset="0"/>
                <a:ea typeface="Tw Cen MT" charset="0"/>
                <a:cs typeface="Open Sans"/>
              </a:rPr>
              <a:t>CareFirst BlueCross BlueShield is the shared business name of CareFirst of Maryland, Inc. and Group Hospitalization and Medical Services, Inc. which are independent licensees of the Blue Cross and Blue Shield Association.</a:t>
            </a:r>
            <a:br>
              <a:rPr lang="en-US" sz="611" dirty="0">
                <a:solidFill>
                  <a:srgbClr val="FFFFFF"/>
                </a:solidFill>
                <a:latin typeface="Calibri" charset="0"/>
                <a:ea typeface="Tw Cen MT" charset="0"/>
                <a:cs typeface="Open Sans"/>
              </a:rPr>
            </a:br>
            <a:r>
              <a:rPr lang="en-US" sz="611" dirty="0">
                <a:solidFill>
                  <a:srgbClr val="FFFFFF"/>
                </a:solidFill>
                <a:latin typeface="Calibri" charset="0"/>
                <a:ea typeface="Tw Cen MT" charset="0"/>
                <a:cs typeface="Open Sans"/>
              </a:rPr>
              <a:t>® Registered trademark of the Blue Cross and Blue Shield Association.</a:t>
            </a:r>
          </a:p>
        </p:txBody>
      </p:sp>
      <p:pic>
        <p:nvPicPr>
          <p:cNvPr id="12" name="Picture 11"/>
          <p:cNvPicPr>
            <a:picLocks noChangeAspect="1"/>
          </p:cNvPicPr>
          <p:nvPr/>
        </p:nvPicPr>
        <p:blipFill>
          <a:blip r:embed="rId3">
            <a:alphaModFix amt="5000"/>
          </a:blip>
          <a:stretch>
            <a:fillRect/>
          </a:stretch>
        </p:blipFill>
        <p:spPr>
          <a:xfrm>
            <a:off x="-55960" y="-5378"/>
            <a:ext cx="6723533" cy="3048000"/>
          </a:xfrm>
          <a:prstGeom prst="rect">
            <a:avLst/>
          </a:prstGeom>
        </p:spPr>
      </p:pic>
      <p:sp>
        <p:nvSpPr>
          <p:cNvPr id="17" name="Title 16"/>
          <p:cNvSpPr>
            <a:spLocks noGrp="1"/>
          </p:cNvSpPr>
          <p:nvPr>
            <p:ph type="title" hasCustomPrompt="1"/>
          </p:nvPr>
        </p:nvSpPr>
        <p:spPr>
          <a:xfrm>
            <a:off x="1143000" y="1524446"/>
            <a:ext cx="7540450" cy="1434224"/>
          </a:xfrm>
        </p:spPr>
        <p:txBody>
          <a:bodyPr tIns="0" bIns="0" anchor="b"/>
          <a:lstStyle>
            <a:lvl1pPr algn="r">
              <a:lnSpc>
                <a:spcPct val="70000"/>
              </a:lnSpc>
              <a:defRPr sz="5000" spc="-125" baseline="0">
                <a:solidFill>
                  <a:schemeClr val="bg1"/>
                </a:solidFill>
              </a:defRPr>
            </a:lvl1pPr>
          </a:lstStyle>
          <a:p>
            <a:r>
              <a:rPr lang="en-US" dirty="0"/>
              <a:t>TITLE IN ALL CAPS HERE</a:t>
            </a:r>
          </a:p>
        </p:txBody>
      </p:sp>
      <p:sp>
        <p:nvSpPr>
          <p:cNvPr id="19" name="Text Placeholder 18"/>
          <p:cNvSpPr>
            <a:spLocks noGrp="1"/>
          </p:cNvSpPr>
          <p:nvPr>
            <p:ph type="body" sz="quarter" idx="10" hasCustomPrompt="1"/>
          </p:nvPr>
        </p:nvSpPr>
        <p:spPr>
          <a:xfrm>
            <a:off x="1143002" y="2958044"/>
            <a:ext cx="7540163" cy="400403"/>
          </a:xfrm>
        </p:spPr>
        <p:txBody>
          <a:bodyPr tIns="45720"/>
          <a:lstStyle>
            <a:lvl1pPr marL="0" indent="0" algn="r">
              <a:buFontTx/>
              <a:buNone/>
              <a:defRPr sz="2000" i="1" baseline="0">
                <a:solidFill>
                  <a:schemeClr val="accent1"/>
                </a:solidFill>
                <a:latin typeface="Calibri Italic" charset="0"/>
              </a:defRPr>
            </a:lvl1pPr>
            <a:lvl2pPr marL="203187" indent="0">
              <a:buFontTx/>
              <a:buNone/>
              <a:defRPr sz="2667" i="1">
                <a:solidFill>
                  <a:schemeClr val="bg1"/>
                </a:solidFill>
              </a:defRPr>
            </a:lvl2pPr>
            <a:lvl3pPr marL="406374" indent="0">
              <a:buFontTx/>
              <a:buNone/>
              <a:defRPr sz="2667" i="1">
                <a:solidFill>
                  <a:schemeClr val="bg1"/>
                </a:solidFill>
              </a:defRPr>
            </a:lvl3pPr>
            <a:lvl4pPr marL="609561" indent="0">
              <a:buFontTx/>
              <a:buNone/>
              <a:defRPr sz="2667" i="1">
                <a:solidFill>
                  <a:schemeClr val="bg1"/>
                </a:solidFill>
              </a:defRPr>
            </a:lvl4pPr>
            <a:lvl5pPr marL="812747" indent="0">
              <a:buFontTx/>
              <a:buNone/>
              <a:defRPr sz="2667" i="1">
                <a:solidFill>
                  <a:schemeClr val="bg1"/>
                </a:solidFill>
              </a:defRPr>
            </a:lvl5pPr>
          </a:lstStyle>
          <a:p>
            <a:pPr lvl="0"/>
            <a:r>
              <a:rPr lang="en-US" dirty="0"/>
              <a:t>Subhead in sentence case</a:t>
            </a:r>
          </a:p>
        </p:txBody>
      </p:sp>
      <p:sp>
        <p:nvSpPr>
          <p:cNvPr id="21" name="Text Placeholder 20"/>
          <p:cNvSpPr>
            <a:spLocks noGrp="1"/>
          </p:cNvSpPr>
          <p:nvPr>
            <p:ph type="body" sz="quarter" idx="11" hasCustomPrompt="1"/>
          </p:nvPr>
        </p:nvSpPr>
        <p:spPr>
          <a:xfrm>
            <a:off x="5257801" y="3552474"/>
            <a:ext cx="3425363" cy="511528"/>
          </a:xfrm>
        </p:spPr>
        <p:txBody>
          <a:bodyPr tIns="45720"/>
          <a:lstStyle>
            <a:lvl1pPr marL="0" indent="0" algn="r">
              <a:buFontTx/>
              <a:buNone/>
              <a:defRPr sz="1500" baseline="0">
                <a:solidFill>
                  <a:schemeClr val="bg1"/>
                </a:solidFill>
                <a:latin typeface="Calibri" charset="0"/>
              </a:defRPr>
            </a:lvl1pPr>
          </a:lstStyle>
          <a:p>
            <a:pPr lvl="0"/>
            <a:r>
              <a:rPr lang="en-US" dirty="0"/>
              <a:t>ADD DATE IN ALL CAPS</a:t>
            </a:r>
          </a:p>
        </p:txBody>
      </p:sp>
      <p:sp>
        <p:nvSpPr>
          <p:cNvPr id="25" name="Footer Placeholder 24"/>
          <p:cNvSpPr>
            <a:spLocks noGrp="1"/>
          </p:cNvSpPr>
          <p:nvPr>
            <p:ph type="ftr" sz="quarter" idx="13"/>
          </p:nvPr>
        </p:nvSpPr>
        <p:spPr>
          <a:xfrm>
            <a:off x="7423882" y="4259155"/>
            <a:ext cx="1266372" cy="220510"/>
          </a:xfrm>
        </p:spPr>
        <p:txBody>
          <a:bodyPr/>
          <a:lstStyle>
            <a:lvl1pPr>
              <a:defRPr baseline="0">
                <a:solidFill>
                  <a:schemeClr val="accent4"/>
                </a:solidFill>
                <a:latin typeface="Calibri Bold" charset="0"/>
              </a:defRPr>
            </a:lvl1pPr>
          </a:lstStyle>
          <a:p>
            <a:pPr algn="r"/>
            <a:r>
              <a:rPr lang="en-US" dirty="0">
                <a:solidFill>
                  <a:srgbClr val="E97200"/>
                </a:solidFill>
              </a:rPr>
              <a:t>Proprietary and Confidential</a:t>
            </a:r>
          </a:p>
        </p:txBody>
      </p:sp>
      <p:cxnSp>
        <p:nvCxnSpPr>
          <p:cNvPr id="11" name="Straight Connector 10"/>
          <p:cNvCxnSpPr/>
          <p:nvPr userDrawn="1"/>
        </p:nvCxnSpPr>
        <p:spPr>
          <a:xfrm>
            <a:off x="8001000" y="3423920"/>
            <a:ext cx="682450"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5781322" y="470459"/>
            <a:ext cx="3108960" cy="466725"/>
          </a:xfrm>
          <a:prstGeom prst="rect">
            <a:avLst/>
          </a:prstGeom>
        </p:spPr>
      </p:pic>
      <p:sp>
        <p:nvSpPr>
          <p:cNvPr id="2" name="TextBox 1"/>
          <p:cNvSpPr txBox="1"/>
          <p:nvPr userDrawn="1"/>
        </p:nvSpPr>
        <p:spPr>
          <a:xfrm>
            <a:off x="10279027" y="1408815"/>
            <a:ext cx="184731" cy="323165"/>
          </a:xfrm>
          <a:prstGeom prst="rect">
            <a:avLst/>
          </a:prstGeom>
          <a:noFill/>
        </p:spPr>
        <p:txBody>
          <a:bodyPr wrap="none" rtlCol="0">
            <a:spAutoFit/>
          </a:bodyPr>
          <a:lstStyle/>
          <a:p>
            <a:pPr defTabSz="761950"/>
            <a:endParaRPr lang="en-US" sz="1500" dirty="0">
              <a:solidFill>
                <a:srgbClr val="303030"/>
              </a:solidFill>
            </a:endParaRPr>
          </a:p>
        </p:txBody>
      </p:sp>
    </p:spTree>
    <p:extLst>
      <p:ext uri="{BB962C8B-B14F-4D97-AF65-F5344CB8AC3E}">
        <p14:creationId xmlns:p14="http://schemas.microsoft.com/office/powerpoint/2010/main" val="171570729"/>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Section Divider">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1681576"/>
            <a:ext cx="8233054" cy="1276468"/>
          </a:xfrm>
        </p:spPr>
        <p:txBody>
          <a:bodyPr tIns="0" bIns="0" anchor="b" anchorCtr="0"/>
          <a:lstStyle>
            <a:lvl1pPr algn="l">
              <a:lnSpc>
                <a:spcPct val="70000"/>
              </a:lnSpc>
              <a:defRPr sz="5000" b="0" cap="all">
                <a:solidFill>
                  <a:schemeClr val="bg1"/>
                </a:solidFill>
              </a:defRPr>
            </a:lvl1pPr>
          </a:lstStyle>
          <a:p>
            <a:r>
              <a:rPr lang="en-US" dirty="0"/>
              <a:t>DIVIDER TITLE IN ALL CAPS</a:t>
            </a:r>
          </a:p>
        </p:txBody>
      </p:sp>
      <p:sp>
        <p:nvSpPr>
          <p:cNvPr id="4" name="Date Placeholder 3"/>
          <p:cNvSpPr>
            <a:spLocks noGrp="1"/>
          </p:cNvSpPr>
          <p:nvPr>
            <p:ph type="dt" sz="half" idx="10"/>
          </p:nvPr>
        </p:nvSpPr>
        <p:spPr/>
        <p:txBody>
          <a:bodyPr/>
          <a:lstStyle/>
          <a:p>
            <a:fld id="{ABFB0CA4-A94C-0740-A93F-425A86F55FD0}" type="datetime1">
              <a:rPr lang="en-US" smtClean="0">
                <a:solidFill>
                  <a:srgbClr val="FFFFFF">
                    <a:lumMod val="65000"/>
                  </a:srgbClr>
                </a:solidFill>
              </a:rPr>
              <a:pPr/>
              <a:t>2/8/2024</a:t>
            </a:fld>
            <a:endParaRPr lang="en-US" dirty="0">
              <a:solidFill>
                <a:srgbClr val="FFFFFF">
                  <a:lumMod val="65000"/>
                </a:srgbClr>
              </a:solidFill>
            </a:endParaRPr>
          </a:p>
        </p:txBody>
      </p:sp>
      <p:sp>
        <p:nvSpPr>
          <p:cNvPr id="5" name="Footer Placeholder 4"/>
          <p:cNvSpPr>
            <a:spLocks noGrp="1"/>
          </p:cNvSpPr>
          <p:nvPr>
            <p:ph type="ftr" sz="quarter" idx="11"/>
          </p:nvPr>
        </p:nvSpPr>
        <p:spPr/>
        <p:txBody>
          <a:bodyPr/>
          <a:lstStyle/>
          <a:p>
            <a:pPr algn="r"/>
            <a:r>
              <a:rPr lang="en-US" dirty="0">
                <a:solidFill>
                  <a:srgbClr val="E97200"/>
                </a:solidFill>
              </a:rPr>
              <a:t>Proprietary and Confidential</a:t>
            </a:r>
          </a:p>
        </p:txBody>
      </p:sp>
      <p:sp>
        <p:nvSpPr>
          <p:cNvPr id="6" name="Slide Number Placeholder 5"/>
          <p:cNvSpPr>
            <a:spLocks noGrp="1"/>
          </p:cNvSpPr>
          <p:nvPr>
            <p:ph type="sldNum" sz="quarter" idx="12"/>
          </p:nvPr>
        </p:nvSpPr>
        <p:spPr/>
        <p:txBody>
          <a:bodyPr/>
          <a:lstStyle/>
          <a:p>
            <a:fld id="{D3406041-D039-9948-9583-1296FE9D3272}" type="slidenum">
              <a:rPr lang="en-US" smtClean="0">
                <a:solidFill>
                  <a:srgbClr val="FFFFFF">
                    <a:lumMod val="65000"/>
                  </a:srgbClr>
                </a:solidFill>
              </a:rPr>
              <a:pPr/>
              <a:t>‹#›</a:t>
            </a:fld>
            <a:endParaRPr lang="en-US" dirty="0">
              <a:solidFill>
                <a:srgbClr val="FFFFFF">
                  <a:lumMod val="65000"/>
                </a:srgbClr>
              </a:solidFill>
            </a:endParaRPr>
          </a:p>
        </p:txBody>
      </p:sp>
      <p:sp>
        <p:nvSpPr>
          <p:cNvPr id="12" name="Text Placeholder 18"/>
          <p:cNvSpPr>
            <a:spLocks noGrp="1"/>
          </p:cNvSpPr>
          <p:nvPr>
            <p:ph type="body" sz="quarter" idx="13" hasCustomPrompt="1"/>
          </p:nvPr>
        </p:nvSpPr>
        <p:spPr>
          <a:xfrm>
            <a:off x="457200" y="2958044"/>
            <a:ext cx="8233054" cy="461383"/>
          </a:xfrm>
        </p:spPr>
        <p:txBody>
          <a:bodyPr tIns="45720" bIns="228600" anchor="b" anchorCtr="0"/>
          <a:lstStyle>
            <a:lvl1pPr marL="0" indent="0" algn="l">
              <a:buFontTx/>
              <a:buNone/>
              <a:defRPr sz="2000" i="1" baseline="0">
                <a:solidFill>
                  <a:schemeClr val="accent1"/>
                </a:solidFill>
              </a:defRPr>
            </a:lvl1pPr>
            <a:lvl2pPr marL="203187" indent="0">
              <a:buFontTx/>
              <a:buNone/>
              <a:defRPr sz="2667" i="1">
                <a:solidFill>
                  <a:schemeClr val="bg1"/>
                </a:solidFill>
              </a:defRPr>
            </a:lvl2pPr>
            <a:lvl3pPr marL="406374" indent="0">
              <a:buFontTx/>
              <a:buNone/>
              <a:defRPr sz="2667" i="1">
                <a:solidFill>
                  <a:schemeClr val="bg1"/>
                </a:solidFill>
              </a:defRPr>
            </a:lvl3pPr>
            <a:lvl4pPr marL="609561" indent="0">
              <a:buFontTx/>
              <a:buNone/>
              <a:defRPr sz="2667" i="1">
                <a:solidFill>
                  <a:schemeClr val="bg1"/>
                </a:solidFill>
              </a:defRPr>
            </a:lvl4pPr>
            <a:lvl5pPr marL="812747" indent="0">
              <a:buFontTx/>
              <a:buNone/>
              <a:defRPr sz="2667" i="1">
                <a:solidFill>
                  <a:schemeClr val="bg1"/>
                </a:solidFill>
              </a:defRPr>
            </a:lvl5pPr>
          </a:lstStyle>
          <a:p>
            <a:pPr lvl="0"/>
            <a:r>
              <a:rPr lang="en-US" dirty="0"/>
              <a:t>Subhead in sentence case</a:t>
            </a:r>
          </a:p>
        </p:txBody>
      </p:sp>
      <p:sp>
        <p:nvSpPr>
          <p:cNvPr id="13" name="Text Placeholder 20"/>
          <p:cNvSpPr>
            <a:spLocks noGrp="1"/>
          </p:cNvSpPr>
          <p:nvPr>
            <p:ph type="body" sz="quarter" idx="14" hasCustomPrompt="1"/>
          </p:nvPr>
        </p:nvSpPr>
        <p:spPr>
          <a:xfrm>
            <a:off x="457200" y="3419425"/>
            <a:ext cx="5486400" cy="1884798"/>
          </a:xfrm>
        </p:spPr>
        <p:txBody>
          <a:bodyPr tIns="292608" anchor="t" anchorCtr="0"/>
          <a:lstStyle>
            <a:lvl1pPr marL="0" indent="0" algn="l">
              <a:buFontTx/>
              <a:buNone/>
              <a:defRPr b="0" baseline="0">
                <a:solidFill>
                  <a:schemeClr val="bg1"/>
                </a:solidFill>
              </a:defRPr>
            </a:lvl1pPr>
          </a:lstStyle>
          <a:p>
            <a:pPr lvl="0"/>
            <a:r>
              <a:rPr lang="en-US" dirty="0"/>
              <a:t>ANY TEXT HERE IN ALL CAPS</a:t>
            </a:r>
          </a:p>
        </p:txBody>
      </p:sp>
      <p:cxnSp>
        <p:nvCxnSpPr>
          <p:cNvPr id="10" name="Straight Connector 9"/>
          <p:cNvCxnSpPr/>
          <p:nvPr userDrawn="1"/>
        </p:nvCxnSpPr>
        <p:spPr>
          <a:xfrm>
            <a:off x="457202" y="3423920"/>
            <a:ext cx="685799"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210423" y="229077"/>
            <a:ext cx="1727200" cy="259292"/>
          </a:xfrm>
          <a:prstGeom prst="rect">
            <a:avLst/>
          </a:prstGeom>
        </p:spPr>
      </p:pic>
    </p:spTree>
    <p:extLst>
      <p:ext uri="{BB962C8B-B14F-4D97-AF65-F5344CB8AC3E}">
        <p14:creationId xmlns:p14="http://schemas.microsoft.com/office/powerpoint/2010/main" val="3370059210"/>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Alternate">
    <p:bg>
      <p:bgPr>
        <a:solidFill>
          <a:schemeClr val="bg1"/>
        </a:solidFill>
        <a:effectLst/>
      </p:bgPr>
    </p:bg>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a:duotone>
              <a:prstClr val="black"/>
              <a:schemeClr val="accent1">
                <a:tint val="45000"/>
                <a:satMod val="400000"/>
              </a:schemeClr>
            </a:duotone>
            <a:alphaModFix amt="15000"/>
          </a:blip>
          <a:stretch>
            <a:fillRect/>
          </a:stretch>
        </p:blipFill>
        <p:spPr>
          <a:xfrm>
            <a:off x="1194" y="-5376"/>
            <a:ext cx="6723529" cy="3048000"/>
          </a:xfrm>
          <a:prstGeom prst="rect">
            <a:avLst/>
          </a:prstGeom>
        </p:spPr>
      </p:pic>
      <p:pic>
        <p:nvPicPr>
          <p:cNvPr id="18" name="Picture 17"/>
          <p:cNvPicPr>
            <a:picLocks noChangeAspect="1"/>
          </p:cNvPicPr>
          <p:nvPr userDrawn="1"/>
        </p:nvPicPr>
        <p:blipFill>
          <a:blip r:embed="rId3">
            <a:alphaModFix amt="30000"/>
          </a:blip>
          <a:stretch>
            <a:fillRect/>
          </a:stretch>
        </p:blipFill>
        <p:spPr>
          <a:xfrm>
            <a:off x="0" y="4856701"/>
            <a:ext cx="9144000" cy="860778"/>
          </a:xfrm>
          <a:prstGeom prst="rect">
            <a:avLst/>
          </a:prstGeom>
        </p:spPr>
      </p:pic>
      <p:sp>
        <p:nvSpPr>
          <p:cNvPr id="14" name="Content Placeholder 3"/>
          <p:cNvSpPr txBox="1">
            <a:spLocks/>
          </p:cNvSpPr>
          <p:nvPr/>
        </p:nvSpPr>
        <p:spPr>
          <a:xfrm>
            <a:off x="0" y="5388896"/>
            <a:ext cx="9146382" cy="228600"/>
          </a:xfrm>
          <a:prstGeom prst="rect">
            <a:avLst/>
          </a:prstGeom>
          <a:noFill/>
        </p:spPr>
        <p:txBody>
          <a:bodyPr vert="horz" lIns="0" tIns="0" rIns="0" bIns="3810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Roboto Condensed Regular"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oboto Condensed Regular"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oboto Condensed Regular"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oboto Condensed Regular"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oboto Condensed Regular"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1667"/>
              </a:spcAft>
              <a:buClr>
                <a:srgbClr val="E97200"/>
              </a:buClr>
              <a:buFont typeface="Arial" panose="020B0604020202020204" pitchFamily="34" charset="0"/>
              <a:buNone/>
            </a:pPr>
            <a:r>
              <a:rPr lang="en-US" sz="611" dirty="0">
                <a:solidFill>
                  <a:srgbClr val="002060"/>
                </a:solidFill>
                <a:latin typeface="Calibri" charset="0"/>
                <a:ea typeface="Tw Cen MT" charset="0"/>
                <a:cs typeface="Open Sans"/>
              </a:rPr>
              <a:t>CareFirst BlueCross BlueShield is the shared business name of CareFirst of Maryland, Inc. and Group Hospitalization and Medical Services, Inc. which are independent licensees</a:t>
            </a:r>
            <a:br>
              <a:rPr lang="en-US" sz="611" dirty="0">
                <a:solidFill>
                  <a:srgbClr val="002060"/>
                </a:solidFill>
                <a:latin typeface="Calibri" charset="0"/>
                <a:ea typeface="Tw Cen MT" charset="0"/>
                <a:cs typeface="Open Sans"/>
              </a:rPr>
            </a:br>
            <a:r>
              <a:rPr lang="en-US" sz="611" dirty="0">
                <a:solidFill>
                  <a:srgbClr val="002060"/>
                </a:solidFill>
                <a:latin typeface="Calibri" charset="0"/>
                <a:ea typeface="Tw Cen MT" charset="0"/>
                <a:cs typeface="Open Sans"/>
              </a:rPr>
              <a:t>of the Blue Cross and Blue Shield Association.</a:t>
            </a:r>
            <a:r>
              <a:rPr lang="en-US" sz="611" baseline="0" dirty="0">
                <a:solidFill>
                  <a:srgbClr val="002060"/>
                </a:solidFill>
                <a:latin typeface="Calibri" charset="0"/>
                <a:ea typeface="Tw Cen MT" charset="0"/>
                <a:cs typeface="Open Sans"/>
              </a:rPr>
              <a:t> </a:t>
            </a:r>
            <a:r>
              <a:rPr lang="en-US" sz="611" dirty="0">
                <a:solidFill>
                  <a:srgbClr val="002060"/>
                </a:solidFill>
                <a:latin typeface="Calibri" charset="0"/>
                <a:ea typeface="Tw Cen MT" charset="0"/>
                <a:cs typeface="Open Sans"/>
              </a:rPr>
              <a:t>® Registered trademark of the Blue Cross and Blue Shield Association.</a:t>
            </a:r>
          </a:p>
        </p:txBody>
      </p:sp>
      <p:sp>
        <p:nvSpPr>
          <p:cNvPr id="17" name="Title 16"/>
          <p:cNvSpPr>
            <a:spLocks noGrp="1"/>
          </p:cNvSpPr>
          <p:nvPr>
            <p:ph type="title" hasCustomPrompt="1"/>
          </p:nvPr>
        </p:nvSpPr>
        <p:spPr>
          <a:xfrm>
            <a:off x="1143000" y="1524446"/>
            <a:ext cx="7540450" cy="1434224"/>
          </a:xfrm>
        </p:spPr>
        <p:txBody>
          <a:bodyPr tIns="0" bIns="0" anchor="b" anchorCtr="0"/>
          <a:lstStyle>
            <a:lvl1pPr algn="r">
              <a:lnSpc>
                <a:spcPct val="70000"/>
              </a:lnSpc>
              <a:defRPr sz="5000" baseline="0">
                <a:solidFill>
                  <a:schemeClr val="tx2"/>
                </a:solidFill>
              </a:defRPr>
            </a:lvl1pPr>
          </a:lstStyle>
          <a:p>
            <a:r>
              <a:rPr lang="en-US" dirty="0"/>
              <a:t>TITLE IN ALL CAPS HERE</a:t>
            </a:r>
          </a:p>
        </p:txBody>
      </p:sp>
      <p:sp>
        <p:nvSpPr>
          <p:cNvPr id="19" name="Text Placeholder 18"/>
          <p:cNvSpPr>
            <a:spLocks noGrp="1"/>
          </p:cNvSpPr>
          <p:nvPr>
            <p:ph type="body" sz="quarter" idx="10" hasCustomPrompt="1"/>
          </p:nvPr>
        </p:nvSpPr>
        <p:spPr>
          <a:xfrm>
            <a:off x="1143002" y="2958044"/>
            <a:ext cx="7540163" cy="400403"/>
          </a:xfrm>
        </p:spPr>
        <p:txBody>
          <a:bodyPr tIns="45720"/>
          <a:lstStyle>
            <a:lvl1pPr marL="0" indent="0" algn="r">
              <a:buFontTx/>
              <a:buNone/>
              <a:defRPr sz="2000" i="1" baseline="0">
                <a:solidFill>
                  <a:schemeClr val="accent1"/>
                </a:solidFill>
                <a:latin typeface="Calibri Italic" charset="0"/>
              </a:defRPr>
            </a:lvl1pPr>
            <a:lvl2pPr marL="203187" indent="0">
              <a:buFontTx/>
              <a:buNone/>
              <a:defRPr sz="2667" i="1">
                <a:solidFill>
                  <a:schemeClr val="bg1"/>
                </a:solidFill>
              </a:defRPr>
            </a:lvl2pPr>
            <a:lvl3pPr marL="406374" indent="0">
              <a:buFontTx/>
              <a:buNone/>
              <a:defRPr sz="2667" i="1">
                <a:solidFill>
                  <a:schemeClr val="bg1"/>
                </a:solidFill>
              </a:defRPr>
            </a:lvl3pPr>
            <a:lvl4pPr marL="609561" indent="0">
              <a:buFontTx/>
              <a:buNone/>
              <a:defRPr sz="2667" i="1">
                <a:solidFill>
                  <a:schemeClr val="bg1"/>
                </a:solidFill>
              </a:defRPr>
            </a:lvl4pPr>
            <a:lvl5pPr marL="812747" indent="0">
              <a:buFontTx/>
              <a:buNone/>
              <a:defRPr sz="2667" i="1">
                <a:solidFill>
                  <a:schemeClr val="bg1"/>
                </a:solidFill>
              </a:defRPr>
            </a:lvl5pPr>
          </a:lstStyle>
          <a:p>
            <a:pPr lvl="0"/>
            <a:r>
              <a:rPr lang="en-US" dirty="0"/>
              <a:t>Subhead in sentence case</a:t>
            </a:r>
          </a:p>
        </p:txBody>
      </p:sp>
      <p:sp>
        <p:nvSpPr>
          <p:cNvPr id="21" name="Text Placeholder 20"/>
          <p:cNvSpPr>
            <a:spLocks noGrp="1"/>
          </p:cNvSpPr>
          <p:nvPr>
            <p:ph type="body" sz="quarter" idx="11" hasCustomPrompt="1"/>
          </p:nvPr>
        </p:nvSpPr>
        <p:spPr>
          <a:xfrm>
            <a:off x="5257801" y="3552474"/>
            <a:ext cx="3425363" cy="511528"/>
          </a:xfrm>
        </p:spPr>
        <p:txBody>
          <a:bodyPr tIns="45720"/>
          <a:lstStyle>
            <a:lvl1pPr marL="0" indent="0" algn="r">
              <a:buFontTx/>
              <a:buNone/>
              <a:defRPr baseline="0">
                <a:solidFill>
                  <a:schemeClr val="tx2"/>
                </a:solidFill>
                <a:latin typeface="Calibri" charset="0"/>
              </a:defRPr>
            </a:lvl1pPr>
          </a:lstStyle>
          <a:p>
            <a:pPr lvl="0"/>
            <a:r>
              <a:rPr lang="en-US" dirty="0"/>
              <a:t>ADD DATE IN ALL CAPS</a:t>
            </a:r>
          </a:p>
        </p:txBody>
      </p:sp>
      <p:sp>
        <p:nvSpPr>
          <p:cNvPr id="25" name="Footer Placeholder 24"/>
          <p:cNvSpPr>
            <a:spLocks noGrp="1"/>
          </p:cNvSpPr>
          <p:nvPr>
            <p:ph type="ftr" sz="quarter" idx="13"/>
          </p:nvPr>
        </p:nvSpPr>
        <p:spPr>
          <a:xfrm>
            <a:off x="7423882" y="4259155"/>
            <a:ext cx="1266372" cy="220510"/>
          </a:xfrm>
        </p:spPr>
        <p:txBody>
          <a:bodyPr/>
          <a:lstStyle>
            <a:lvl1pPr>
              <a:defRPr baseline="0">
                <a:latin typeface="Calibri Bold" charset="0"/>
              </a:defRPr>
            </a:lvl1pPr>
          </a:lstStyle>
          <a:p>
            <a:pPr algn="r"/>
            <a:r>
              <a:rPr lang="en-US" dirty="0">
                <a:solidFill>
                  <a:srgbClr val="E97200"/>
                </a:solidFill>
              </a:rPr>
              <a:t>Proprietary and Confidential</a:t>
            </a:r>
          </a:p>
        </p:txBody>
      </p:sp>
      <p:cxnSp>
        <p:nvCxnSpPr>
          <p:cNvPr id="11" name="Straight Connector 10"/>
          <p:cNvCxnSpPr/>
          <p:nvPr userDrawn="1"/>
        </p:nvCxnSpPr>
        <p:spPr>
          <a:xfrm>
            <a:off x="8001000" y="3423920"/>
            <a:ext cx="682450"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0" name="Picture 19"/>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5776431" y="471014"/>
            <a:ext cx="3108960" cy="466725"/>
          </a:xfrm>
          <a:prstGeom prst="rect">
            <a:avLst/>
          </a:prstGeom>
        </p:spPr>
      </p:pic>
    </p:spTree>
    <p:extLst>
      <p:ext uri="{BB962C8B-B14F-4D97-AF65-F5344CB8AC3E}">
        <p14:creationId xmlns:p14="http://schemas.microsoft.com/office/powerpoint/2010/main" val="37858868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Section Divider Alterna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1681576"/>
            <a:ext cx="8233054" cy="1276468"/>
          </a:xfrm>
        </p:spPr>
        <p:txBody>
          <a:bodyPr bIns="45720" anchor="b" anchorCtr="0"/>
          <a:lstStyle>
            <a:lvl1pPr algn="l">
              <a:lnSpc>
                <a:spcPct val="70000"/>
              </a:lnSpc>
              <a:defRPr sz="5000" b="0" cap="all">
                <a:solidFill>
                  <a:schemeClr val="tx2"/>
                </a:solidFill>
              </a:defRPr>
            </a:lvl1pPr>
          </a:lstStyle>
          <a:p>
            <a:r>
              <a:rPr lang="en-US" dirty="0"/>
              <a:t>DIVIDER TITLE IN ALL CAPS</a:t>
            </a:r>
          </a:p>
        </p:txBody>
      </p:sp>
      <p:sp>
        <p:nvSpPr>
          <p:cNvPr id="4" name="Date Placeholder 3"/>
          <p:cNvSpPr>
            <a:spLocks noGrp="1"/>
          </p:cNvSpPr>
          <p:nvPr>
            <p:ph type="dt" sz="half" idx="10"/>
          </p:nvPr>
        </p:nvSpPr>
        <p:spPr/>
        <p:txBody>
          <a:bodyPr/>
          <a:lstStyle>
            <a:lvl1pPr>
              <a:defRPr sz="833"/>
            </a:lvl1pPr>
          </a:lstStyle>
          <a:p>
            <a:fld id="{77EABF7D-B7D8-5048-89B3-0832EBF1BA3C}" type="datetime1">
              <a:rPr lang="en-US" smtClean="0">
                <a:solidFill>
                  <a:srgbClr val="FFFFFF">
                    <a:lumMod val="65000"/>
                  </a:srgbClr>
                </a:solidFill>
              </a:rPr>
              <a:pPr/>
              <a:t>2/8/2024</a:t>
            </a:fld>
            <a:endParaRPr lang="en-US" dirty="0">
              <a:solidFill>
                <a:srgbClr val="FFFFFF">
                  <a:lumMod val="65000"/>
                </a:srgbClr>
              </a:solidFill>
            </a:endParaRPr>
          </a:p>
        </p:txBody>
      </p:sp>
      <p:sp>
        <p:nvSpPr>
          <p:cNvPr id="5" name="Footer Placeholder 4"/>
          <p:cNvSpPr>
            <a:spLocks noGrp="1"/>
          </p:cNvSpPr>
          <p:nvPr>
            <p:ph type="ftr" sz="quarter" idx="11"/>
          </p:nvPr>
        </p:nvSpPr>
        <p:spPr>
          <a:xfrm>
            <a:off x="7423882" y="5350601"/>
            <a:ext cx="1266372" cy="220510"/>
          </a:xfrm>
        </p:spPr>
        <p:txBody>
          <a:bodyPr/>
          <a:lstStyle>
            <a:lvl1pPr>
              <a:defRPr sz="833"/>
            </a:lvl1pPr>
          </a:lstStyle>
          <a:p>
            <a:pPr algn="r"/>
            <a:r>
              <a:rPr lang="en-US" dirty="0">
                <a:solidFill>
                  <a:srgbClr val="E97200"/>
                </a:solidFill>
              </a:rPr>
              <a:t>Proprietary and Confidential</a:t>
            </a:r>
          </a:p>
        </p:txBody>
      </p:sp>
      <p:sp>
        <p:nvSpPr>
          <p:cNvPr id="6" name="Slide Number Placeholder 5"/>
          <p:cNvSpPr>
            <a:spLocks noGrp="1"/>
          </p:cNvSpPr>
          <p:nvPr>
            <p:ph type="sldNum" sz="quarter" idx="12"/>
          </p:nvPr>
        </p:nvSpPr>
        <p:spPr/>
        <p:txBody>
          <a:bodyPr/>
          <a:lstStyle>
            <a:lvl1pPr>
              <a:defRPr sz="833"/>
            </a:lvl1pPr>
          </a:lstStyle>
          <a:p>
            <a:fld id="{D3406041-D039-9948-9583-1296FE9D3272}" type="slidenum">
              <a:rPr lang="en-US" smtClean="0">
                <a:solidFill>
                  <a:srgbClr val="FFFFFF">
                    <a:lumMod val="65000"/>
                  </a:srgbClr>
                </a:solidFill>
              </a:rPr>
              <a:pPr/>
              <a:t>‹#›</a:t>
            </a:fld>
            <a:endParaRPr lang="en-US" dirty="0">
              <a:solidFill>
                <a:srgbClr val="FFFFFF">
                  <a:lumMod val="65000"/>
                </a:srgbClr>
              </a:solidFill>
            </a:endParaRPr>
          </a:p>
        </p:txBody>
      </p:sp>
      <p:cxnSp>
        <p:nvCxnSpPr>
          <p:cNvPr id="14" name="Straight Connector 13"/>
          <p:cNvCxnSpPr/>
          <p:nvPr userDrawn="1"/>
        </p:nvCxnSpPr>
        <p:spPr>
          <a:xfrm>
            <a:off x="457202" y="3423920"/>
            <a:ext cx="685799"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 Placeholder 18"/>
          <p:cNvSpPr>
            <a:spLocks noGrp="1"/>
          </p:cNvSpPr>
          <p:nvPr>
            <p:ph type="body" sz="quarter" idx="15" hasCustomPrompt="1"/>
          </p:nvPr>
        </p:nvSpPr>
        <p:spPr>
          <a:xfrm>
            <a:off x="457200" y="2958044"/>
            <a:ext cx="8233054" cy="461383"/>
          </a:xfrm>
        </p:spPr>
        <p:txBody>
          <a:bodyPr tIns="45720" bIns="228600" anchor="b" anchorCtr="0"/>
          <a:lstStyle>
            <a:lvl1pPr marL="0" indent="0" algn="l">
              <a:buFontTx/>
              <a:buNone/>
              <a:defRPr sz="2000" i="1" baseline="0">
                <a:solidFill>
                  <a:schemeClr val="accent1"/>
                </a:solidFill>
              </a:defRPr>
            </a:lvl1pPr>
            <a:lvl2pPr marL="203187" indent="0">
              <a:buFontTx/>
              <a:buNone/>
              <a:defRPr sz="2667" i="1">
                <a:solidFill>
                  <a:schemeClr val="bg1"/>
                </a:solidFill>
              </a:defRPr>
            </a:lvl2pPr>
            <a:lvl3pPr marL="406374" indent="0">
              <a:buFontTx/>
              <a:buNone/>
              <a:defRPr sz="2667" i="1">
                <a:solidFill>
                  <a:schemeClr val="bg1"/>
                </a:solidFill>
              </a:defRPr>
            </a:lvl3pPr>
            <a:lvl4pPr marL="609561" indent="0">
              <a:buFontTx/>
              <a:buNone/>
              <a:defRPr sz="2667" i="1">
                <a:solidFill>
                  <a:schemeClr val="bg1"/>
                </a:solidFill>
              </a:defRPr>
            </a:lvl4pPr>
            <a:lvl5pPr marL="812747" indent="0">
              <a:buFontTx/>
              <a:buNone/>
              <a:defRPr sz="2667" i="1">
                <a:solidFill>
                  <a:schemeClr val="bg1"/>
                </a:solidFill>
              </a:defRPr>
            </a:lvl5pPr>
          </a:lstStyle>
          <a:p>
            <a:pPr lvl="0"/>
            <a:r>
              <a:rPr lang="en-US" dirty="0"/>
              <a:t>Subhead in sentence case</a:t>
            </a:r>
          </a:p>
        </p:txBody>
      </p:sp>
      <p:sp>
        <p:nvSpPr>
          <p:cNvPr id="15" name="Text Placeholder 20"/>
          <p:cNvSpPr>
            <a:spLocks noGrp="1"/>
          </p:cNvSpPr>
          <p:nvPr>
            <p:ph type="body" sz="quarter" idx="14" hasCustomPrompt="1"/>
          </p:nvPr>
        </p:nvSpPr>
        <p:spPr>
          <a:xfrm>
            <a:off x="457200" y="3419425"/>
            <a:ext cx="5486400" cy="1884798"/>
          </a:xfrm>
        </p:spPr>
        <p:txBody>
          <a:bodyPr tIns="292608" anchor="t" anchorCtr="0"/>
          <a:lstStyle>
            <a:lvl1pPr marL="0" indent="0" algn="l">
              <a:buFontTx/>
              <a:buNone/>
              <a:defRPr b="0" baseline="0">
                <a:solidFill>
                  <a:schemeClr val="tx1"/>
                </a:solidFill>
              </a:defRPr>
            </a:lvl1pPr>
          </a:lstStyle>
          <a:p>
            <a:pPr lvl="0"/>
            <a:r>
              <a:rPr lang="en-US" dirty="0"/>
              <a:t>ANY TEXT HERE IN ALL CAPS</a:t>
            </a:r>
          </a:p>
        </p:txBody>
      </p:sp>
      <p:pic>
        <p:nvPicPr>
          <p:cNvPr id="13" name="Picture 1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212328" y="226934"/>
            <a:ext cx="1727200" cy="259292"/>
          </a:xfrm>
          <a:prstGeom prst="rect">
            <a:avLst/>
          </a:prstGeom>
        </p:spPr>
      </p:pic>
    </p:spTree>
    <p:extLst>
      <p:ext uri="{BB962C8B-B14F-4D97-AF65-F5344CB8AC3E}">
        <p14:creationId xmlns:p14="http://schemas.microsoft.com/office/powerpoint/2010/main" val="1900120985"/>
      </p:ext>
    </p:extLst>
  </p:cSld>
  <p:clrMapOvr>
    <a:masterClrMapping/>
  </p:clrMapOvr>
  <p:extLst>
    <p:ext uri="{DCECCB84-F9BA-43D5-87BE-67443E8EF086}">
      <p15:sldGuideLst xmlns:p15="http://schemas.microsoft.com/office/powerpoint/2012/main">
        <p15:guide id="1" orient="horz" pos="162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199" y="254000"/>
            <a:ext cx="6515100" cy="317500"/>
          </a:xfrm>
        </p:spPr>
        <p:txBody>
          <a:bodyPr wrap="square" tIns="228600" bIns="228600">
            <a:normAutofit/>
          </a:bodyPr>
          <a:lstStyle>
            <a:lvl1pPr>
              <a:defRPr sz="2667"/>
            </a:lvl1pPr>
          </a:lstStyle>
          <a:p>
            <a:r>
              <a:rPr lang="en-US" dirty="0"/>
              <a:t>Click to edit Master title style</a:t>
            </a:r>
          </a:p>
        </p:txBody>
      </p:sp>
      <p:sp>
        <p:nvSpPr>
          <p:cNvPr id="3" name="Content Placeholder 2"/>
          <p:cNvSpPr>
            <a:spLocks noGrp="1"/>
          </p:cNvSpPr>
          <p:nvPr>
            <p:ph idx="1"/>
          </p:nvPr>
        </p:nvSpPr>
        <p:spPr>
          <a:xfrm>
            <a:off x="457200" y="864218"/>
            <a:ext cx="8233054" cy="4438032"/>
          </a:xfrm>
        </p:spPr>
        <p:txBody>
          <a:bodyPr tIns="384048"/>
          <a:lstStyle/>
          <a:p>
            <a:pPr lvl="0"/>
            <a:r>
              <a:rPr lang="en-US" dirty="0"/>
              <a:t>Click to edit Master text styles</a:t>
            </a:r>
          </a:p>
          <a:p>
            <a:pPr lvl="1"/>
            <a:r>
              <a:rPr lang="en-US" dirty="0"/>
              <a:t>Second level</a:t>
            </a:r>
          </a:p>
        </p:txBody>
      </p:sp>
      <p:sp>
        <p:nvSpPr>
          <p:cNvPr id="4" name="Date Placeholder 3"/>
          <p:cNvSpPr>
            <a:spLocks noGrp="1"/>
          </p:cNvSpPr>
          <p:nvPr>
            <p:ph type="dt" sz="half" idx="10"/>
          </p:nvPr>
        </p:nvSpPr>
        <p:spPr/>
        <p:txBody>
          <a:bodyPr/>
          <a:lstStyle/>
          <a:p>
            <a:fld id="{E69CAFA0-919F-994F-AF7B-D31FD0F0A23F}" type="datetime1">
              <a:rPr lang="en-US" smtClean="0">
                <a:solidFill>
                  <a:srgbClr val="FFFFFF">
                    <a:lumMod val="65000"/>
                  </a:srgbClr>
                </a:solidFill>
              </a:rPr>
              <a:pPr/>
              <a:t>2/8/2024</a:t>
            </a:fld>
            <a:endParaRPr lang="en-US" dirty="0">
              <a:solidFill>
                <a:srgbClr val="FFFFFF">
                  <a:lumMod val="65000"/>
                </a:srgbClr>
              </a:solidFill>
            </a:endParaRPr>
          </a:p>
        </p:txBody>
      </p:sp>
      <p:sp>
        <p:nvSpPr>
          <p:cNvPr id="5" name="Footer Placeholder 4"/>
          <p:cNvSpPr>
            <a:spLocks noGrp="1"/>
          </p:cNvSpPr>
          <p:nvPr>
            <p:ph type="ftr" sz="quarter" idx="11"/>
          </p:nvPr>
        </p:nvSpPr>
        <p:spPr/>
        <p:txBody>
          <a:bodyPr/>
          <a:lstStyle/>
          <a:p>
            <a:pPr algn="r"/>
            <a:r>
              <a:rPr lang="en-US" dirty="0">
                <a:solidFill>
                  <a:srgbClr val="E97200"/>
                </a:solidFill>
              </a:rPr>
              <a:t>Proprietary and Confidential</a:t>
            </a:r>
          </a:p>
        </p:txBody>
      </p:sp>
      <p:sp>
        <p:nvSpPr>
          <p:cNvPr id="14" name="Slide Number Placeholder 13"/>
          <p:cNvSpPr>
            <a:spLocks noGrp="1"/>
          </p:cNvSpPr>
          <p:nvPr>
            <p:ph type="sldNum" sz="quarter" idx="12"/>
          </p:nvPr>
        </p:nvSpPr>
        <p:spPr/>
        <p:txBody>
          <a:bodyPr/>
          <a:lstStyle>
            <a:lvl1pPr algn="r">
              <a:defRPr/>
            </a:lvl1pPr>
          </a:lstStyle>
          <a:p>
            <a:fld id="{D3406041-D039-9948-9583-1296FE9D3272}" type="slidenum">
              <a:rPr lang="en-US" smtClean="0">
                <a:solidFill>
                  <a:srgbClr val="FFFFFF">
                    <a:lumMod val="65000"/>
                  </a:srgbClr>
                </a:solidFill>
              </a:rPr>
              <a:pPr/>
              <a:t>‹#›</a:t>
            </a:fld>
            <a:endParaRPr lang="en-US" dirty="0">
              <a:solidFill>
                <a:srgbClr val="FFFFFF">
                  <a:lumMod val="65000"/>
                </a:srgbClr>
              </a:solidFill>
            </a:endParaRPr>
          </a:p>
        </p:txBody>
      </p:sp>
      <p:sp>
        <p:nvSpPr>
          <p:cNvPr id="12" name="Text Placeholder 11"/>
          <p:cNvSpPr>
            <a:spLocks noGrp="1"/>
          </p:cNvSpPr>
          <p:nvPr>
            <p:ph type="body" sz="quarter" idx="13" hasCustomPrompt="1"/>
          </p:nvPr>
        </p:nvSpPr>
        <p:spPr>
          <a:xfrm>
            <a:off x="792868" y="5313681"/>
            <a:ext cx="6319451" cy="303389"/>
          </a:xfrm>
        </p:spPr>
        <p:txBody>
          <a:bodyPr tIns="45720" anchor="ctr" anchorCtr="0"/>
          <a:lstStyle>
            <a:lvl1pPr marL="0" indent="0">
              <a:lnSpc>
                <a:spcPts val="1111"/>
              </a:lnSpc>
              <a:spcAft>
                <a:spcPts val="0"/>
              </a:spcAft>
              <a:buFontTx/>
              <a:buNone/>
              <a:defRPr sz="1000" baseline="0"/>
            </a:lvl1pPr>
          </a:lstStyle>
          <a:p>
            <a:pPr lvl="0"/>
            <a:r>
              <a:rPr lang="en-US" dirty="0"/>
              <a:t>Footnote text here</a:t>
            </a:r>
          </a:p>
        </p:txBody>
      </p:sp>
      <p:cxnSp>
        <p:nvCxnSpPr>
          <p:cNvPr id="11" name="Straight Connector 10"/>
          <p:cNvCxnSpPr/>
          <p:nvPr userDrawn="1"/>
        </p:nvCxnSpPr>
        <p:spPr>
          <a:xfrm>
            <a:off x="457200" y="845995"/>
            <a:ext cx="685800"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3" name="Picture 1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212328" y="226934"/>
            <a:ext cx="1727200" cy="259292"/>
          </a:xfrm>
          <a:prstGeom prst="rect">
            <a:avLst/>
          </a:prstGeom>
        </p:spPr>
      </p:pic>
    </p:spTree>
    <p:extLst>
      <p:ext uri="{BB962C8B-B14F-4D97-AF65-F5344CB8AC3E}">
        <p14:creationId xmlns:p14="http://schemas.microsoft.com/office/powerpoint/2010/main" val="3326638262"/>
      </p:ext>
    </p:extLst>
  </p:cSld>
  <p:clrMapOvr>
    <a:masterClrMapping/>
  </p:clrMapOvr>
  <p:extLst>
    <p:ext uri="{DCECCB84-F9BA-43D5-87BE-67443E8EF086}">
      <p15:sldGuideLst xmlns:p15="http://schemas.microsoft.com/office/powerpoint/2012/main">
        <p15:guide id="1" orient="horz" pos="432">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1_Title and Subtitle">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98138"/>
            <a:ext cx="8233054" cy="3598294"/>
          </a:xfrm>
        </p:spPr>
        <p:txBody>
          <a:bodyPr tIns="192024"/>
          <a:lstStyle/>
          <a:p>
            <a:pPr lvl="0"/>
            <a:r>
              <a:rPr lang="en-US" dirty="0"/>
              <a:t>Click to edit Master text styles</a:t>
            </a:r>
          </a:p>
          <a:p>
            <a:pPr lvl="1"/>
            <a:r>
              <a:rPr lang="en-US" dirty="0"/>
              <a:t>Second level</a:t>
            </a:r>
          </a:p>
        </p:txBody>
      </p:sp>
      <p:sp>
        <p:nvSpPr>
          <p:cNvPr id="22" name="Text Placeholder 21"/>
          <p:cNvSpPr>
            <a:spLocks noGrp="1"/>
          </p:cNvSpPr>
          <p:nvPr>
            <p:ph type="body" sz="quarter" idx="17"/>
          </p:nvPr>
        </p:nvSpPr>
        <p:spPr>
          <a:xfrm>
            <a:off x="457318" y="857249"/>
            <a:ext cx="8229482" cy="740888"/>
          </a:xfrm>
        </p:spPr>
        <p:txBody>
          <a:bodyPr tIns="457200"/>
          <a:lstStyle>
            <a:lvl1pPr marL="0" marR="0" indent="0" algn="l" defTabSz="507878" rtl="0" eaLnBrk="1" fontAlgn="auto" latinLnBrk="0" hangingPunct="1">
              <a:lnSpc>
                <a:spcPct val="70000"/>
              </a:lnSpc>
              <a:spcBef>
                <a:spcPts val="0"/>
              </a:spcBef>
              <a:spcAft>
                <a:spcPts val="833"/>
              </a:spcAft>
              <a:buClrTx/>
              <a:buSzPct val="100000"/>
              <a:buFontTx/>
              <a:buNone/>
              <a:tabLst/>
              <a:defRPr sz="2667" b="0" i="0" spc="-77" baseline="0">
                <a:solidFill>
                  <a:srgbClr val="0099CC"/>
                </a:solidFill>
                <a:latin typeface="Tw Cen MT Condensed" charset="0"/>
                <a:ea typeface="Tw Cen MT Condensed" charset="0"/>
                <a:cs typeface="Tw Cen MT Condensed" charset="0"/>
              </a:defRPr>
            </a:lvl1pPr>
            <a:lvl2pPr marL="190487" indent="0">
              <a:lnSpc>
                <a:spcPts val="2667"/>
              </a:lnSpc>
              <a:buFontTx/>
              <a:buNone/>
              <a:defRPr sz="2333">
                <a:latin typeface="Oswald Regular"/>
                <a:cs typeface="Oswald Regular"/>
              </a:defRPr>
            </a:lvl2pPr>
            <a:lvl3pPr marL="698455" indent="0">
              <a:lnSpc>
                <a:spcPts val="2667"/>
              </a:lnSpc>
              <a:buFontTx/>
              <a:buNone/>
              <a:defRPr sz="2333">
                <a:latin typeface="Oswald Regular"/>
                <a:cs typeface="Oswald Regular"/>
              </a:defRPr>
            </a:lvl3pPr>
            <a:lvl4pPr marL="1318862" indent="0">
              <a:lnSpc>
                <a:spcPts val="2667"/>
              </a:lnSpc>
              <a:buFontTx/>
              <a:buNone/>
              <a:defRPr sz="2333">
                <a:latin typeface="Oswald Regular"/>
                <a:cs typeface="Oswald Regular"/>
              </a:defRPr>
            </a:lvl4pPr>
            <a:lvl5pPr marL="1559618" indent="0">
              <a:lnSpc>
                <a:spcPts val="2667"/>
              </a:lnSpc>
              <a:buFontTx/>
              <a:buNone/>
              <a:defRPr sz="2333">
                <a:latin typeface="Oswald Regular"/>
                <a:cs typeface="Oswald Regular"/>
              </a:defRPr>
            </a:lvl5pPr>
          </a:lstStyle>
          <a:p>
            <a:pPr lvl="0"/>
            <a:r>
              <a:rPr lang="en-US" dirty="0"/>
              <a:t>Click to edit Master text styles</a:t>
            </a:r>
          </a:p>
        </p:txBody>
      </p:sp>
      <p:sp>
        <p:nvSpPr>
          <p:cNvPr id="14" name="Title 1"/>
          <p:cNvSpPr>
            <a:spLocks noGrp="1"/>
          </p:cNvSpPr>
          <p:nvPr>
            <p:ph type="title"/>
          </p:nvPr>
        </p:nvSpPr>
        <p:spPr>
          <a:xfrm>
            <a:off x="457201" y="1"/>
            <a:ext cx="6528660" cy="857249"/>
          </a:xfrm>
        </p:spPr>
        <p:txBody>
          <a:bodyPr bIns="228600" anchor="ctr" anchorCtr="0">
            <a:normAutofit/>
          </a:bodyPr>
          <a:lstStyle>
            <a:lvl1pPr>
              <a:defRPr sz="3000"/>
            </a:lvl1pPr>
          </a:lstStyle>
          <a:p>
            <a:r>
              <a:rPr lang="en-US" dirty="0"/>
              <a:t>Click to edit Master title style</a:t>
            </a:r>
          </a:p>
        </p:txBody>
      </p:sp>
      <p:sp>
        <p:nvSpPr>
          <p:cNvPr id="4" name="Date Placeholder 3"/>
          <p:cNvSpPr>
            <a:spLocks noGrp="1"/>
          </p:cNvSpPr>
          <p:nvPr>
            <p:ph type="dt" sz="half" idx="18"/>
          </p:nvPr>
        </p:nvSpPr>
        <p:spPr/>
        <p:txBody>
          <a:bodyPr/>
          <a:lstStyle/>
          <a:p>
            <a:fld id="{F14E5C4A-1BA1-EF4E-BB76-3A6864D0D3A3}" type="datetime1">
              <a:rPr lang="en-US" smtClean="0">
                <a:solidFill>
                  <a:srgbClr val="FFFFFF">
                    <a:lumMod val="65000"/>
                  </a:srgbClr>
                </a:solidFill>
              </a:rPr>
              <a:pPr/>
              <a:t>2/8/2024</a:t>
            </a:fld>
            <a:endParaRPr lang="en-US" dirty="0">
              <a:solidFill>
                <a:srgbClr val="FFFFFF">
                  <a:lumMod val="65000"/>
                </a:srgbClr>
              </a:solidFill>
            </a:endParaRPr>
          </a:p>
        </p:txBody>
      </p:sp>
      <p:sp>
        <p:nvSpPr>
          <p:cNvPr id="5" name="Footer Placeholder 4"/>
          <p:cNvSpPr>
            <a:spLocks noGrp="1"/>
          </p:cNvSpPr>
          <p:nvPr>
            <p:ph type="ftr" sz="quarter" idx="19"/>
          </p:nvPr>
        </p:nvSpPr>
        <p:spPr/>
        <p:txBody>
          <a:bodyPr/>
          <a:lstStyle/>
          <a:p>
            <a:pPr algn="r"/>
            <a:r>
              <a:rPr lang="en-US" dirty="0">
                <a:solidFill>
                  <a:srgbClr val="E97200"/>
                </a:solidFill>
              </a:rPr>
              <a:t>Proprietary and Confidential</a:t>
            </a:r>
          </a:p>
        </p:txBody>
      </p:sp>
      <p:sp>
        <p:nvSpPr>
          <p:cNvPr id="7" name="Slide Number Placeholder 6"/>
          <p:cNvSpPr>
            <a:spLocks noGrp="1"/>
          </p:cNvSpPr>
          <p:nvPr>
            <p:ph type="sldNum" sz="quarter" idx="20"/>
          </p:nvPr>
        </p:nvSpPr>
        <p:spPr/>
        <p:txBody>
          <a:bodyPr/>
          <a:lstStyle>
            <a:lvl1pPr algn="r">
              <a:defRPr/>
            </a:lvl1pPr>
          </a:lstStyle>
          <a:p>
            <a:fld id="{D3406041-D039-9948-9583-1296FE9D3272}" type="slidenum">
              <a:rPr lang="en-US" smtClean="0">
                <a:solidFill>
                  <a:srgbClr val="FFFFFF">
                    <a:lumMod val="65000"/>
                  </a:srgbClr>
                </a:solidFill>
              </a:rPr>
              <a:pPr/>
              <a:t>‹#›</a:t>
            </a:fld>
            <a:endParaRPr lang="en-US" dirty="0">
              <a:solidFill>
                <a:srgbClr val="FFFFFF">
                  <a:lumMod val="65000"/>
                </a:srgbClr>
              </a:solidFill>
            </a:endParaRPr>
          </a:p>
        </p:txBody>
      </p:sp>
      <p:sp>
        <p:nvSpPr>
          <p:cNvPr id="10" name="Text Placeholder 11"/>
          <p:cNvSpPr>
            <a:spLocks noGrp="1"/>
          </p:cNvSpPr>
          <p:nvPr>
            <p:ph type="body" sz="quarter" idx="13" hasCustomPrompt="1"/>
          </p:nvPr>
        </p:nvSpPr>
        <p:spPr>
          <a:xfrm>
            <a:off x="792868" y="5313681"/>
            <a:ext cx="6319451" cy="303389"/>
          </a:xfrm>
        </p:spPr>
        <p:txBody>
          <a:bodyPr tIns="45720" anchor="ctr" anchorCtr="0"/>
          <a:lstStyle>
            <a:lvl1pPr marL="0" indent="0">
              <a:lnSpc>
                <a:spcPts val="1111"/>
              </a:lnSpc>
              <a:spcAft>
                <a:spcPts val="0"/>
              </a:spcAft>
              <a:buFontTx/>
              <a:buNone/>
              <a:defRPr sz="1000" baseline="0"/>
            </a:lvl1pPr>
          </a:lstStyle>
          <a:p>
            <a:pPr lvl="0"/>
            <a:r>
              <a:rPr lang="en-US" dirty="0"/>
              <a:t>Footnote text here</a:t>
            </a:r>
          </a:p>
        </p:txBody>
      </p:sp>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212328" y="226934"/>
            <a:ext cx="1727200" cy="259292"/>
          </a:xfrm>
          <a:prstGeom prst="rect">
            <a:avLst/>
          </a:prstGeom>
        </p:spPr>
      </p:pic>
      <p:cxnSp>
        <p:nvCxnSpPr>
          <p:cNvPr id="12" name="Straight Connector 11"/>
          <p:cNvCxnSpPr/>
          <p:nvPr userDrawn="1"/>
        </p:nvCxnSpPr>
        <p:spPr>
          <a:xfrm>
            <a:off x="457200" y="845995"/>
            <a:ext cx="685800"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045028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1_Title and Three Column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857211"/>
            <a:ext cx="2744034" cy="4399327"/>
          </a:xfrm>
        </p:spPr>
        <p:txBody>
          <a:bodyPr tIns="457200" rIns="228600"/>
          <a:lstStyle/>
          <a:p>
            <a:pPr lvl="0"/>
            <a:r>
              <a:rPr lang="en-US" dirty="0"/>
              <a:t>Click to edit Master text styles</a:t>
            </a:r>
          </a:p>
          <a:p>
            <a:pPr lvl="1"/>
            <a:r>
              <a:rPr lang="en-US" dirty="0"/>
              <a:t>Second level</a:t>
            </a:r>
          </a:p>
        </p:txBody>
      </p:sp>
      <p:sp>
        <p:nvSpPr>
          <p:cNvPr id="5" name="Content Placeholder 4"/>
          <p:cNvSpPr>
            <a:spLocks noGrp="1"/>
          </p:cNvSpPr>
          <p:nvPr>
            <p:ph sz="quarter" idx="15"/>
          </p:nvPr>
        </p:nvSpPr>
        <p:spPr>
          <a:xfrm>
            <a:off x="3201235" y="857250"/>
            <a:ext cx="2741533" cy="4400411"/>
          </a:xfrm>
        </p:spPr>
        <p:txBody>
          <a:bodyPr tIns="457200" rIns="228600"/>
          <a:lstStyle>
            <a:lvl1pPr>
              <a:defRPr sz="1667"/>
            </a:lvl1pPr>
            <a:lvl2pPr>
              <a:defRPr sz="1667"/>
            </a:lvl2pPr>
            <a:lvl3pPr>
              <a:defRPr sz="1417"/>
            </a:lvl3pPr>
            <a:lvl4pPr>
              <a:defRPr sz="1417"/>
            </a:lvl4pPr>
            <a:lvl5pPr>
              <a:defRPr sz="1417"/>
            </a:lvl5pPr>
          </a:lstStyle>
          <a:p>
            <a:pPr lvl="0"/>
            <a:r>
              <a:rPr lang="en-US"/>
              <a:t>Click to edit Master text styles</a:t>
            </a:r>
          </a:p>
          <a:p>
            <a:pPr lvl="1"/>
            <a:r>
              <a:rPr lang="en-US"/>
              <a:t>Second level</a:t>
            </a:r>
          </a:p>
        </p:txBody>
      </p:sp>
      <p:sp>
        <p:nvSpPr>
          <p:cNvPr id="18" name="Content Placeholder 17"/>
          <p:cNvSpPr>
            <a:spLocks noGrp="1"/>
          </p:cNvSpPr>
          <p:nvPr>
            <p:ph sz="quarter" idx="16"/>
          </p:nvPr>
        </p:nvSpPr>
        <p:spPr>
          <a:xfrm>
            <a:off x="5942768" y="857250"/>
            <a:ext cx="2747488" cy="4400411"/>
          </a:xfrm>
        </p:spPr>
        <p:txBody>
          <a:bodyPr tIns="457200" rIns="228600"/>
          <a:lstStyle/>
          <a:p>
            <a:pPr lvl="0"/>
            <a:r>
              <a:rPr lang="en-US"/>
              <a:t>Click to edit Master text styles</a:t>
            </a:r>
          </a:p>
          <a:p>
            <a:pPr lvl="1"/>
            <a:r>
              <a:rPr lang="en-US"/>
              <a:t>Second level</a:t>
            </a:r>
          </a:p>
        </p:txBody>
      </p:sp>
      <p:sp>
        <p:nvSpPr>
          <p:cNvPr id="19" name="Title 1"/>
          <p:cNvSpPr>
            <a:spLocks noGrp="1"/>
          </p:cNvSpPr>
          <p:nvPr>
            <p:ph type="title"/>
          </p:nvPr>
        </p:nvSpPr>
        <p:spPr>
          <a:xfrm>
            <a:off x="457201" y="1"/>
            <a:ext cx="6528660" cy="857249"/>
          </a:xfrm>
        </p:spPr>
        <p:txBody>
          <a:bodyPr wrap="square" bIns="228600">
            <a:normAutofit/>
          </a:bodyPr>
          <a:lstStyle/>
          <a:p>
            <a:r>
              <a:rPr lang="en-US" dirty="0"/>
              <a:t>Click to edit Master title style</a:t>
            </a:r>
          </a:p>
        </p:txBody>
      </p:sp>
      <p:sp>
        <p:nvSpPr>
          <p:cNvPr id="2" name="Date Placeholder 1"/>
          <p:cNvSpPr>
            <a:spLocks noGrp="1"/>
          </p:cNvSpPr>
          <p:nvPr>
            <p:ph type="dt" sz="half" idx="17"/>
          </p:nvPr>
        </p:nvSpPr>
        <p:spPr/>
        <p:txBody>
          <a:bodyPr/>
          <a:lstStyle/>
          <a:p>
            <a:fld id="{2DAE73AD-7680-D949-A485-1FC9E9160DA6}" type="datetime1">
              <a:rPr lang="en-US" smtClean="0">
                <a:solidFill>
                  <a:srgbClr val="FFFFFF">
                    <a:lumMod val="65000"/>
                  </a:srgbClr>
                </a:solidFill>
              </a:rPr>
              <a:pPr/>
              <a:t>2/8/2024</a:t>
            </a:fld>
            <a:endParaRPr lang="en-US" dirty="0">
              <a:solidFill>
                <a:srgbClr val="FFFFFF">
                  <a:lumMod val="65000"/>
                </a:srgbClr>
              </a:solidFill>
            </a:endParaRPr>
          </a:p>
        </p:txBody>
      </p:sp>
      <p:sp>
        <p:nvSpPr>
          <p:cNvPr id="4" name="Footer Placeholder 3"/>
          <p:cNvSpPr>
            <a:spLocks noGrp="1"/>
          </p:cNvSpPr>
          <p:nvPr>
            <p:ph type="ftr" sz="quarter" idx="18"/>
          </p:nvPr>
        </p:nvSpPr>
        <p:spPr/>
        <p:txBody>
          <a:bodyPr/>
          <a:lstStyle/>
          <a:p>
            <a:pPr algn="r"/>
            <a:r>
              <a:rPr lang="en-US" dirty="0">
                <a:solidFill>
                  <a:srgbClr val="E97200"/>
                </a:solidFill>
              </a:rPr>
              <a:t>Proprietary and Confidential</a:t>
            </a:r>
          </a:p>
        </p:txBody>
      </p:sp>
      <p:sp>
        <p:nvSpPr>
          <p:cNvPr id="6" name="Slide Number Placeholder 5"/>
          <p:cNvSpPr>
            <a:spLocks noGrp="1"/>
          </p:cNvSpPr>
          <p:nvPr>
            <p:ph type="sldNum" sz="quarter" idx="19"/>
          </p:nvPr>
        </p:nvSpPr>
        <p:spPr/>
        <p:txBody>
          <a:bodyPr/>
          <a:lstStyle>
            <a:lvl1pPr algn="r">
              <a:defRPr/>
            </a:lvl1pPr>
          </a:lstStyle>
          <a:p>
            <a:fld id="{D3406041-D039-9948-9583-1296FE9D3272}" type="slidenum">
              <a:rPr lang="en-US" smtClean="0">
                <a:solidFill>
                  <a:srgbClr val="FFFFFF">
                    <a:lumMod val="65000"/>
                  </a:srgbClr>
                </a:solidFill>
              </a:rPr>
              <a:pPr/>
              <a:t>‹#›</a:t>
            </a:fld>
            <a:endParaRPr lang="en-US" dirty="0">
              <a:solidFill>
                <a:srgbClr val="FFFFFF">
                  <a:lumMod val="65000"/>
                </a:srgbClr>
              </a:solidFill>
            </a:endParaRPr>
          </a:p>
        </p:txBody>
      </p:sp>
      <p:sp>
        <p:nvSpPr>
          <p:cNvPr id="11" name="Text Placeholder 11"/>
          <p:cNvSpPr>
            <a:spLocks noGrp="1"/>
          </p:cNvSpPr>
          <p:nvPr>
            <p:ph type="body" sz="quarter" idx="13" hasCustomPrompt="1"/>
          </p:nvPr>
        </p:nvSpPr>
        <p:spPr>
          <a:xfrm>
            <a:off x="792868" y="5313681"/>
            <a:ext cx="6319451" cy="303389"/>
          </a:xfrm>
        </p:spPr>
        <p:txBody>
          <a:bodyPr tIns="45720" anchor="ctr" anchorCtr="0"/>
          <a:lstStyle>
            <a:lvl1pPr marL="0" indent="0">
              <a:lnSpc>
                <a:spcPts val="1111"/>
              </a:lnSpc>
              <a:spcAft>
                <a:spcPts val="0"/>
              </a:spcAft>
              <a:buFontTx/>
              <a:buNone/>
              <a:defRPr sz="1000" baseline="0"/>
            </a:lvl1pPr>
          </a:lstStyle>
          <a:p>
            <a:pPr lvl="0"/>
            <a:r>
              <a:rPr lang="en-US" dirty="0"/>
              <a:t>Footnote text here</a:t>
            </a:r>
          </a:p>
        </p:txBody>
      </p:sp>
      <p:pic>
        <p:nvPicPr>
          <p:cNvPr id="16" name="Picture 1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212328" y="226934"/>
            <a:ext cx="1727200" cy="259292"/>
          </a:xfrm>
          <a:prstGeom prst="rect">
            <a:avLst/>
          </a:prstGeom>
        </p:spPr>
      </p:pic>
      <p:cxnSp>
        <p:nvCxnSpPr>
          <p:cNvPr id="13" name="Straight Connector 12"/>
          <p:cNvCxnSpPr/>
          <p:nvPr userDrawn="1"/>
        </p:nvCxnSpPr>
        <p:spPr>
          <a:xfrm>
            <a:off x="457200" y="845995"/>
            <a:ext cx="685800"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331458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1_Title Subtitle and Three Column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1596420"/>
            <a:ext cx="2744034" cy="3638166"/>
          </a:xfrm>
        </p:spPr>
        <p:txBody>
          <a:bodyPr tIns="228600" rIns="228600"/>
          <a:lstStyle>
            <a:lvl1pPr>
              <a:defRPr sz="1667"/>
            </a:lvl1pPr>
            <a:lvl2pPr>
              <a:defRPr sz="1667"/>
            </a:lvl2pPr>
          </a:lstStyle>
          <a:p>
            <a:pPr lvl="0"/>
            <a:r>
              <a:rPr lang="en-US" dirty="0"/>
              <a:t>Click to edit Master text styles</a:t>
            </a:r>
          </a:p>
          <a:p>
            <a:pPr lvl="1"/>
            <a:r>
              <a:rPr lang="en-US" dirty="0"/>
              <a:t>Second level</a:t>
            </a:r>
          </a:p>
        </p:txBody>
      </p:sp>
      <p:sp>
        <p:nvSpPr>
          <p:cNvPr id="5" name="Content Placeholder 4"/>
          <p:cNvSpPr>
            <a:spLocks noGrp="1"/>
          </p:cNvSpPr>
          <p:nvPr>
            <p:ph sz="quarter" idx="15"/>
          </p:nvPr>
        </p:nvSpPr>
        <p:spPr>
          <a:xfrm>
            <a:off x="3201235" y="1596391"/>
            <a:ext cx="2741533" cy="3639063"/>
          </a:xfrm>
        </p:spPr>
        <p:txBody>
          <a:bodyPr tIns="228600" rIns="228600"/>
          <a:lstStyle>
            <a:lvl1pPr>
              <a:defRPr sz="1667"/>
            </a:lvl1pPr>
            <a:lvl2pPr>
              <a:defRPr sz="1667"/>
            </a:lvl2pPr>
            <a:lvl3pPr>
              <a:defRPr sz="1417"/>
            </a:lvl3pPr>
            <a:lvl4pPr>
              <a:defRPr sz="1417"/>
            </a:lvl4pPr>
            <a:lvl5pPr>
              <a:defRPr sz="1417"/>
            </a:lvl5pPr>
          </a:lstStyle>
          <a:p>
            <a:pPr lvl="0"/>
            <a:r>
              <a:rPr lang="en-US" dirty="0"/>
              <a:t>Click to edit Master text styles</a:t>
            </a:r>
          </a:p>
          <a:p>
            <a:pPr lvl="1"/>
            <a:r>
              <a:rPr lang="en-US" dirty="0"/>
              <a:t>Second level</a:t>
            </a:r>
          </a:p>
        </p:txBody>
      </p:sp>
      <p:sp>
        <p:nvSpPr>
          <p:cNvPr id="18" name="Content Placeholder 17"/>
          <p:cNvSpPr>
            <a:spLocks noGrp="1"/>
          </p:cNvSpPr>
          <p:nvPr>
            <p:ph sz="quarter" idx="16"/>
          </p:nvPr>
        </p:nvSpPr>
        <p:spPr>
          <a:xfrm>
            <a:off x="5942768" y="1596391"/>
            <a:ext cx="2747488" cy="3639063"/>
          </a:xfrm>
        </p:spPr>
        <p:txBody>
          <a:bodyPr tIns="228600" rIns="228600"/>
          <a:lstStyle>
            <a:lvl1pPr>
              <a:defRPr sz="1667"/>
            </a:lvl1pPr>
            <a:lvl2pPr>
              <a:defRPr sz="1667"/>
            </a:lvl2pPr>
          </a:lstStyle>
          <a:p>
            <a:pPr lvl="0"/>
            <a:r>
              <a:rPr lang="en-US"/>
              <a:t>Click to edit Master text styles</a:t>
            </a:r>
          </a:p>
          <a:p>
            <a:pPr lvl="1"/>
            <a:r>
              <a:rPr lang="en-US"/>
              <a:t>Second level</a:t>
            </a:r>
          </a:p>
        </p:txBody>
      </p:sp>
      <p:sp>
        <p:nvSpPr>
          <p:cNvPr id="22" name="Text Placeholder 21"/>
          <p:cNvSpPr>
            <a:spLocks noGrp="1"/>
          </p:cNvSpPr>
          <p:nvPr>
            <p:ph type="body" sz="quarter" idx="17"/>
          </p:nvPr>
        </p:nvSpPr>
        <p:spPr>
          <a:xfrm>
            <a:off x="457318" y="857250"/>
            <a:ext cx="8229482" cy="739140"/>
          </a:xfrm>
        </p:spPr>
        <p:txBody>
          <a:bodyPr tIns="457200"/>
          <a:lstStyle>
            <a:lvl1pPr marL="0" indent="0">
              <a:lnSpc>
                <a:spcPct val="70000"/>
              </a:lnSpc>
              <a:buFontTx/>
              <a:buNone/>
              <a:defRPr sz="2833" b="0" i="0" spc="-77" baseline="0">
                <a:solidFill>
                  <a:srgbClr val="0099CC"/>
                </a:solidFill>
                <a:latin typeface="Tw Cen MT Condensed" charset="0"/>
                <a:ea typeface="Tw Cen MT Condensed" charset="0"/>
                <a:cs typeface="Tw Cen MT Condensed" charset="0"/>
              </a:defRPr>
            </a:lvl1pPr>
            <a:lvl2pPr marL="190487" indent="0">
              <a:lnSpc>
                <a:spcPts val="2667"/>
              </a:lnSpc>
              <a:buFontTx/>
              <a:buNone/>
              <a:defRPr sz="2333">
                <a:latin typeface="Oswald Regular"/>
                <a:cs typeface="Oswald Regular"/>
              </a:defRPr>
            </a:lvl2pPr>
            <a:lvl3pPr marL="698455" indent="0">
              <a:lnSpc>
                <a:spcPts val="2667"/>
              </a:lnSpc>
              <a:buFontTx/>
              <a:buNone/>
              <a:defRPr sz="2333">
                <a:latin typeface="Oswald Regular"/>
                <a:cs typeface="Oswald Regular"/>
              </a:defRPr>
            </a:lvl3pPr>
            <a:lvl4pPr marL="1318862" indent="0">
              <a:lnSpc>
                <a:spcPts val="2667"/>
              </a:lnSpc>
              <a:buFontTx/>
              <a:buNone/>
              <a:defRPr sz="2333">
                <a:latin typeface="Oswald Regular"/>
                <a:cs typeface="Oswald Regular"/>
              </a:defRPr>
            </a:lvl4pPr>
            <a:lvl5pPr marL="1559618" indent="0">
              <a:lnSpc>
                <a:spcPts val="2667"/>
              </a:lnSpc>
              <a:buFontTx/>
              <a:buNone/>
              <a:defRPr sz="2333">
                <a:latin typeface="Oswald Regular"/>
                <a:cs typeface="Oswald Regular"/>
              </a:defRPr>
            </a:lvl5pPr>
          </a:lstStyle>
          <a:p>
            <a:pPr lvl="0"/>
            <a:r>
              <a:rPr lang="en-US" dirty="0"/>
              <a:t>Click to edit Master text styles</a:t>
            </a:r>
          </a:p>
        </p:txBody>
      </p:sp>
      <p:sp>
        <p:nvSpPr>
          <p:cNvPr id="19" name="Title 1"/>
          <p:cNvSpPr>
            <a:spLocks noGrp="1"/>
          </p:cNvSpPr>
          <p:nvPr>
            <p:ph type="title"/>
          </p:nvPr>
        </p:nvSpPr>
        <p:spPr>
          <a:xfrm>
            <a:off x="457201" y="1"/>
            <a:ext cx="6528660" cy="857249"/>
          </a:xfrm>
        </p:spPr>
        <p:txBody>
          <a:bodyPr wrap="square" bIns="228600">
            <a:normAutofit/>
          </a:bodyPr>
          <a:lstStyle/>
          <a:p>
            <a:r>
              <a:rPr lang="en-US" dirty="0"/>
              <a:t>Click to edit Master title style</a:t>
            </a:r>
          </a:p>
        </p:txBody>
      </p:sp>
      <p:sp>
        <p:nvSpPr>
          <p:cNvPr id="4" name="Date Placeholder 3"/>
          <p:cNvSpPr>
            <a:spLocks noGrp="1"/>
          </p:cNvSpPr>
          <p:nvPr>
            <p:ph type="dt" sz="half" idx="18"/>
          </p:nvPr>
        </p:nvSpPr>
        <p:spPr/>
        <p:txBody>
          <a:bodyPr/>
          <a:lstStyle/>
          <a:p>
            <a:fld id="{6DA2C872-A2E3-CF49-B5ED-3E780D0D215B}" type="datetime1">
              <a:rPr lang="en-US" smtClean="0">
                <a:solidFill>
                  <a:srgbClr val="FFFFFF">
                    <a:lumMod val="65000"/>
                  </a:srgbClr>
                </a:solidFill>
              </a:rPr>
              <a:pPr/>
              <a:t>2/8/2024</a:t>
            </a:fld>
            <a:endParaRPr lang="en-US" dirty="0">
              <a:solidFill>
                <a:srgbClr val="FFFFFF">
                  <a:lumMod val="65000"/>
                </a:srgbClr>
              </a:solidFill>
            </a:endParaRPr>
          </a:p>
        </p:txBody>
      </p:sp>
      <p:sp>
        <p:nvSpPr>
          <p:cNvPr id="7" name="Footer Placeholder 6"/>
          <p:cNvSpPr>
            <a:spLocks noGrp="1"/>
          </p:cNvSpPr>
          <p:nvPr>
            <p:ph type="ftr" sz="quarter" idx="19"/>
          </p:nvPr>
        </p:nvSpPr>
        <p:spPr/>
        <p:txBody>
          <a:bodyPr/>
          <a:lstStyle/>
          <a:p>
            <a:pPr algn="r"/>
            <a:r>
              <a:rPr lang="en-US" dirty="0">
                <a:solidFill>
                  <a:srgbClr val="E97200"/>
                </a:solidFill>
              </a:rPr>
              <a:t>Proprietary and Confidential</a:t>
            </a:r>
          </a:p>
        </p:txBody>
      </p:sp>
      <p:sp>
        <p:nvSpPr>
          <p:cNvPr id="8" name="Slide Number Placeholder 7"/>
          <p:cNvSpPr>
            <a:spLocks noGrp="1"/>
          </p:cNvSpPr>
          <p:nvPr>
            <p:ph type="sldNum" sz="quarter" idx="20"/>
          </p:nvPr>
        </p:nvSpPr>
        <p:spPr/>
        <p:txBody>
          <a:bodyPr/>
          <a:lstStyle>
            <a:lvl1pPr algn="r">
              <a:defRPr/>
            </a:lvl1pPr>
          </a:lstStyle>
          <a:p>
            <a:fld id="{D3406041-D039-9948-9583-1296FE9D3272}" type="slidenum">
              <a:rPr lang="en-US" smtClean="0">
                <a:solidFill>
                  <a:srgbClr val="FFFFFF">
                    <a:lumMod val="65000"/>
                  </a:srgbClr>
                </a:solidFill>
              </a:rPr>
              <a:pPr/>
              <a:t>‹#›</a:t>
            </a:fld>
            <a:endParaRPr lang="en-US" dirty="0">
              <a:solidFill>
                <a:srgbClr val="FFFFFF">
                  <a:lumMod val="65000"/>
                </a:srgbClr>
              </a:solidFill>
            </a:endParaRPr>
          </a:p>
        </p:txBody>
      </p:sp>
      <p:sp>
        <p:nvSpPr>
          <p:cNvPr id="13" name="Text Placeholder 11"/>
          <p:cNvSpPr>
            <a:spLocks noGrp="1"/>
          </p:cNvSpPr>
          <p:nvPr>
            <p:ph type="body" sz="quarter" idx="13" hasCustomPrompt="1"/>
          </p:nvPr>
        </p:nvSpPr>
        <p:spPr>
          <a:xfrm>
            <a:off x="792868" y="5313681"/>
            <a:ext cx="6319451" cy="303389"/>
          </a:xfrm>
        </p:spPr>
        <p:txBody>
          <a:bodyPr tIns="45720" anchor="ctr" anchorCtr="0"/>
          <a:lstStyle>
            <a:lvl1pPr marL="0" indent="0">
              <a:lnSpc>
                <a:spcPts val="1111"/>
              </a:lnSpc>
              <a:spcAft>
                <a:spcPts val="0"/>
              </a:spcAft>
              <a:buFontTx/>
              <a:buNone/>
              <a:defRPr sz="1000" baseline="0"/>
            </a:lvl1pPr>
          </a:lstStyle>
          <a:p>
            <a:pPr lvl="0"/>
            <a:r>
              <a:rPr lang="en-US" dirty="0"/>
              <a:t>Footnote text here</a:t>
            </a:r>
          </a:p>
        </p:txBody>
      </p:sp>
      <p:pic>
        <p:nvPicPr>
          <p:cNvPr id="20" name="Picture 1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212328" y="226934"/>
            <a:ext cx="1727200" cy="259292"/>
          </a:xfrm>
          <a:prstGeom prst="rect">
            <a:avLst/>
          </a:prstGeom>
        </p:spPr>
      </p:pic>
      <p:cxnSp>
        <p:nvCxnSpPr>
          <p:cNvPr id="14" name="Straight Connector 13"/>
          <p:cNvCxnSpPr/>
          <p:nvPr userDrawn="1"/>
        </p:nvCxnSpPr>
        <p:spPr>
          <a:xfrm>
            <a:off x="457200" y="845995"/>
            <a:ext cx="685800"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4444183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1" y="1"/>
            <a:ext cx="6528660" cy="857249"/>
          </a:xfrm>
        </p:spPr>
        <p:txBody>
          <a:bodyPr bIns="228600">
            <a:normAutofit/>
          </a:bodyPr>
          <a:lstStyle/>
          <a:p>
            <a:r>
              <a:rPr lang="en-US" dirty="0"/>
              <a:t>Click to edit Master title style</a:t>
            </a:r>
          </a:p>
        </p:txBody>
      </p:sp>
      <p:sp>
        <p:nvSpPr>
          <p:cNvPr id="6" name="Date Placeholder 5"/>
          <p:cNvSpPr>
            <a:spLocks noGrp="1"/>
          </p:cNvSpPr>
          <p:nvPr>
            <p:ph type="dt" sz="half" idx="10"/>
          </p:nvPr>
        </p:nvSpPr>
        <p:spPr/>
        <p:txBody>
          <a:bodyPr/>
          <a:lstStyle/>
          <a:p>
            <a:fld id="{0FB9A8BD-9B6D-6545-A99D-8FACA5524ACA}" type="datetime1">
              <a:rPr lang="en-US" smtClean="0">
                <a:solidFill>
                  <a:srgbClr val="FFFFFF">
                    <a:lumMod val="65000"/>
                  </a:srgbClr>
                </a:solidFill>
              </a:rPr>
              <a:pPr/>
              <a:t>2/8/2024</a:t>
            </a:fld>
            <a:endParaRPr lang="en-US" dirty="0">
              <a:solidFill>
                <a:srgbClr val="FFFFFF">
                  <a:lumMod val="65000"/>
                </a:srgbClr>
              </a:solidFill>
            </a:endParaRPr>
          </a:p>
        </p:txBody>
      </p:sp>
      <p:sp>
        <p:nvSpPr>
          <p:cNvPr id="13" name="Footer Placeholder 12"/>
          <p:cNvSpPr>
            <a:spLocks noGrp="1"/>
          </p:cNvSpPr>
          <p:nvPr>
            <p:ph type="ftr" sz="quarter" idx="11"/>
          </p:nvPr>
        </p:nvSpPr>
        <p:spPr/>
        <p:txBody>
          <a:bodyPr/>
          <a:lstStyle/>
          <a:p>
            <a:pPr algn="r"/>
            <a:r>
              <a:rPr lang="en-US" dirty="0">
                <a:solidFill>
                  <a:srgbClr val="E97200"/>
                </a:solidFill>
              </a:rPr>
              <a:t>Proprietary and Confidential</a:t>
            </a:r>
          </a:p>
        </p:txBody>
      </p:sp>
      <p:sp>
        <p:nvSpPr>
          <p:cNvPr id="14" name="Slide Number Placeholder 13"/>
          <p:cNvSpPr>
            <a:spLocks noGrp="1"/>
          </p:cNvSpPr>
          <p:nvPr>
            <p:ph type="sldNum" sz="quarter" idx="12"/>
          </p:nvPr>
        </p:nvSpPr>
        <p:spPr/>
        <p:txBody>
          <a:bodyPr/>
          <a:lstStyle>
            <a:lvl1pPr algn="r">
              <a:defRPr/>
            </a:lvl1pPr>
          </a:lstStyle>
          <a:p>
            <a:fld id="{D3406041-D039-9948-9583-1296FE9D3272}" type="slidenum">
              <a:rPr lang="en-US" smtClean="0">
                <a:solidFill>
                  <a:srgbClr val="FFFFFF">
                    <a:lumMod val="65000"/>
                  </a:srgbClr>
                </a:solidFill>
              </a:rPr>
              <a:pPr/>
              <a:t>‹#›</a:t>
            </a:fld>
            <a:endParaRPr lang="en-US" dirty="0">
              <a:solidFill>
                <a:srgbClr val="FFFFFF">
                  <a:lumMod val="65000"/>
                </a:srgbClr>
              </a:solidFill>
            </a:endParaRPr>
          </a:p>
        </p:txBody>
      </p:sp>
      <p:sp>
        <p:nvSpPr>
          <p:cNvPr id="8" name="Text Placeholder 11"/>
          <p:cNvSpPr>
            <a:spLocks noGrp="1"/>
          </p:cNvSpPr>
          <p:nvPr>
            <p:ph type="body" sz="quarter" idx="13" hasCustomPrompt="1"/>
          </p:nvPr>
        </p:nvSpPr>
        <p:spPr>
          <a:xfrm>
            <a:off x="792868" y="5313681"/>
            <a:ext cx="6319451" cy="303389"/>
          </a:xfrm>
        </p:spPr>
        <p:txBody>
          <a:bodyPr tIns="45720" anchor="ctr" anchorCtr="0"/>
          <a:lstStyle>
            <a:lvl1pPr marL="0" indent="0">
              <a:lnSpc>
                <a:spcPts val="1111"/>
              </a:lnSpc>
              <a:spcAft>
                <a:spcPts val="0"/>
              </a:spcAft>
              <a:buFontTx/>
              <a:buNone/>
              <a:defRPr sz="1000" baseline="0"/>
            </a:lvl1pPr>
          </a:lstStyle>
          <a:p>
            <a:pPr lvl="0"/>
            <a:r>
              <a:rPr lang="en-US" dirty="0"/>
              <a:t>Footnote text here</a:t>
            </a:r>
          </a:p>
        </p:txBody>
      </p:sp>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212328" y="226934"/>
            <a:ext cx="1727200" cy="259292"/>
          </a:xfrm>
          <a:prstGeom prst="rect">
            <a:avLst/>
          </a:prstGeom>
        </p:spPr>
      </p:pic>
      <p:cxnSp>
        <p:nvCxnSpPr>
          <p:cNvPr id="10" name="Straight Connector 9"/>
          <p:cNvCxnSpPr/>
          <p:nvPr userDrawn="1"/>
        </p:nvCxnSpPr>
        <p:spPr>
          <a:xfrm>
            <a:off x="457200" y="845995"/>
            <a:ext cx="685800"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69324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Logo and Footers Only">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0FB9A8BD-9B6D-6545-A99D-8FACA5524ACA}" type="datetime1">
              <a:rPr lang="en-US" smtClean="0">
                <a:solidFill>
                  <a:srgbClr val="FFFFFF">
                    <a:lumMod val="65000"/>
                  </a:srgbClr>
                </a:solidFill>
              </a:rPr>
              <a:pPr/>
              <a:t>2/8/2024</a:t>
            </a:fld>
            <a:endParaRPr lang="en-US" dirty="0">
              <a:solidFill>
                <a:srgbClr val="FFFFFF">
                  <a:lumMod val="65000"/>
                </a:srgbClr>
              </a:solidFill>
            </a:endParaRPr>
          </a:p>
        </p:txBody>
      </p:sp>
      <p:sp>
        <p:nvSpPr>
          <p:cNvPr id="13" name="Footer Placeholder 12"/>
          <p:cNvSpPr>
            <a:spLocks noGrp="1"/>
          </p:cNvSpPr>
          <p:nvPr>
            <p:ph type="ftr" sz="quarter" idx="11"/>
          </p:nvPr>
        </p:nvSpPr>
        <p:spPr/>
        <p:txBody>
          <a:bodyPr/>
          <a:lstStyle/>
          <a:p>
            <a:pPr algn="r"/>
            <a:r>
              <a:rPr lang="en-US" dirty="0">
                <a:solidFill>
                  <a:srgbClr val="E97200"/>
                </a:solidFill>
              </a:rPr>
              <a:t>Proprietary and Confidential</a:t>
            </a:r>
          </a:p>
        </p:txBody>
      </p:sp>
      <p:sp>
        <p:nvSpPr>
          <p:cNvPr id="14" name="Slide Number Placeholder 13"/>
          <p:cNvSpPr>
            <a:spLocks noGrp="1"/>
          </p:cNvSpPr>
          <p:nvPr>
            <p:ph type="sldNum" sz="quarter" idx="12"/>
          </p:nvPr>
        </p:nvSpPr>
        <p:spPr/>
        <p:txBody>
          <a:bodyPr/>
          <a:lstStyle>
            <a:lvl1pPr algn="r">
              <a:defRPr/>
            </a:lvl1pPr>
          </a:lstStyle>
          <a:p>
            <a:fld id="{D3406041-D039-9948-9583-1296FE9D3272}" type="slidenum">
              <a:rPr lang="en-US" smtClean="0">
                <a:solidFill>
                  <a:srgbClr val="FFFFFF">
                    <a:lumMod val="65000"/>
                  </a:srgbClr>
                </a:solidFill>
              </a:rPr>
              <a:pPr/>
              <a:t>‹#›</a:t>
            </a:fld>
            <a:endParaRPr lang="en-US" dirty="0">
              <a:solidFill>
                <a:srgbClr val="FFFFFF">
                  <a:lumMod val="65000"/>
                </a:srgbClr>
              </a:solidFill>
            </a:endParaRPr>
          </a:p>
        </p:txBody>
      </p:sp>
      <p:sp>
        <p:nvSpPr>
          <p:cNvPr id="8" name="Text Placeholder 11"/>
          <p:cNvSpPr>
            <a:spLocks noGrp="1"/>
          </p:cNvSpPr>
          <p:nvPr>
            <p:ph type="body" sz="quarter" idx="13" hasCustomPrompt="1"/>
          </p:nvPr>
        </p:nvSpPr>
        <p:spPr>
          <a:xfrm>
            <a:off x="792868" y="5313681"/>
            <a:ext cx="6319451" cy="303389"/>
          </a:xfrm>
        </p:spPr>
        <p:txBody>
          <a:bodyPr tIns="45720" bIns="91440" anchor="b" anchorCtr="0"/>
          <a:lstStyle>
            <a:lvl1pPr marL="0" indent="0">
              <a:lnSpc>
                <a:spcPts val="1111"/>
              </a:lnSpc>
              <a:spcAft>
                <a:spcPts val="0"/>
              </a:spcAft>
              <a:buFontTx/>
              <a:buNone/>
              <a:defRPr sz="1000" baseline="0"/>
            </a:lvl1pPr>
          </a:lstStyle>
          <a:p>
            <a:pPr lvl="0"/>
            <a:r>
              <a:rPr lang="en-US" dirty="0"/>
              <a:t>Footnote text here</a:t>
            </a:r>
          </a:p>
        </p:txBody>
      </p:sp>
      <p:pic>
        <p:nvPicPr>
          <p:cNvPr id="7" name="Picture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212328" y="226934"/>
            <a:ext cx="1727200" cy="259292"/>
          </a:xfrm>
          <a:prstGeom prst="rect">
            <a:avLst/>
          </a:prstGeom>
        </p:spPr>
      </p:pic>
    </p:spTree>
    <p:extLst>
      <p:ext uri="{BB962C8B-B14F-4D97-AF65-F5344CB8AC3E}">
        <p14:creationId xmlns:p14="http://schemas.microsoft.com/office/powerpoint/2010/main" val="27421402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Title Content Inset Photo">
    <p:spTree>
      <p:nvGrpSpPr>
        <p:cNvPr id="1" name=""/>
        <p:cNvGrpSpPr/>
        <p:nvPr/>
      </p:nvGrpSpPr>
      <p:grpSpPr>
        <a:xfrm>
          <a:off x="0" y="0"/>
          <a:ext cx="0" cy="0"/>
          <a:chOff x="0" y="0"/>
          <a:chExt cx="0" cy="0"/>
        </a:xfrm>
      </p:grpSpPr>
      <p:sp>
        <p:nvSpPr>
          <p:cNvPr id="2" name="Title 1"/>
          <p:cNvSpPr>
            <a:spLocks noGrp="1"/>
          </p:cNvSpPr>
          <p:nvPr>
            <p:ph type="title"/>
          </p:nvPr>
        </p:nvSpPr>
        <p:spPr>
          <a:xfrm>
            <a:off x="457199" y="-1"/>
            <a:ext cx="6515100" cy="860140"/>
          </a:xfrm>
        </p:spPr>
        <p:txBody>
          <a:bodyPr wrap="square" bIns="228600">
            <a:normAutofit/>
          </a:bodyPr>
          <a:lstStyle/>
          <a:p>
            <a:r>
              <a:rPr lang="en-US" dirty="0"/>
              <a:t>Click to edit Master title style</a:t>
            </a:r>
          </a:p>
        </p:txBody>
      </p:sp>
      <p:sp>
        <p:nvSpPr>
          <p:cNvPr id="3" name="Content Placeholder 2"/>
          <p:cNvSpPr>
            <a:spLocks noGrp="1"/>
          </p:cNvSpPr>
          <p:nvPr>
            <p:ph idx="1"/>
          </p:nvPr>
        </p:nvSpPr>
        <p:spPr>
          <a:xfrm>
            <a:off x="3886200" y="864218"/>
            <a:ext cx="4804054" cy="4438032"/>
          </a:xfrm>
        </p:spPr>
        <p:txBody>
          <a:bodyPr tIns="457200"/>
          <a:lstStyle/>
          <a:p>
            <a:pPr lvl="0"/>
            <a:r>
              <a:rPr lang="en-US" dirty="0"/>
              <a:t>Click to edit Master text styles</a:t>
            </a:r>
          </a:p>
          <a:p>
            <a:pPr lvl="1"/>
            <a:r>
              <a:rPr lang="en-US" dirty="0"/>
              <a:t>Second level</a:t>
            </a:r>
          </a:p>
        </p:txBody>
      </p:sp>
      <p:sp>
        <p:nvSpPr>
          <p:cNvPr id="12" name="Text Placeholder 11"/>
          <p:cNvSpPr>
            <a:spLocks noGrp="1"/>
          </p:cNvSpPr>
          <p:nvPr>
            <p:ph type="body" sz="quarter" idx="13" hasCustomPrompt="1"/>
          </p:nvPr>
        </p:nvSpPr>
        <p:spPr>
          <a:xfrm>
            <a:off x="792868" y="5313681"/>
            <a:ext cx="6319451" cy="303389"/>
          </a:xfrm>
        </p:spPr>
        <p:txBody>
          <a:bodyPr tIns="45720" bIns="91440" anchor="b" anchorCtr="0"/>
          <a:lstStyle>
            <a:lvl1pPr marL="0" indent="0">
              <a:lnSpc>
                <a:spcPts val="1111"/>
              </a:lnSpc>
              <a:spcAft>
                <a:spcPts val="0"/>
              </a:spcAft>
              <a:buFontTx/>
              <a:buNone/>
              <a:defRPr sz="1000" baseline="0"/>
            </a:lvl1pPr>
          </a:lstStyle>
          <a:p>
            <a:pPr lvl="0"/>
            <a:r>
              <a:rPr lang="en-US" dirty="0"/>
              <a:t>Footnote text here</a:t>
            </a:r>
          </a:p>
        </p:txBody>
      </p:sp>
      <p:sp>
        <p:nvSpPr>
          <p:cNvPr id="8" name="Picture Placeholder 7"/>
          <p:cNvSpPr>
            <a:spLocks noGrp="1"/>
          </p:cNvSpPr>
          <p:nvPr>
            <p:ph type="pic" sz="quarter" idx="14" hasCustomPrompt="1"/>
          </p:nvPr>
        </p:nvSpPr>
        <p:spPr>
          <a:xfrm>
            <a:off x="466627" y="1206500"/>
            <a:ext cx="2743200" cy="3048000"/>
          </a:xfrm>
          <a:prstGeom prst="roundRect">
            <a:avLst>
              <a:gd name="adj" fmla="val 1249"/>
            </a:avLst>
          </a:prstGeom>
        </p:spPr>
        <p:txBody>
          <a:bodyPr/>
          <a:lstStyle/>
          <a:p>
            <a:r>
              <a:rPr lang="en-US" dirty="0"/>
              <a:t> </a:t>
            </a:r>
          </a:p>
        </p:txBody>
      </p:sp>
      <p:sp>
        <p:nvSpPr>
          <p:cNvPr id="9" name="Date Placeholder 8"/>
          <p:cNvSpPr>
            <a:spLocks noGrp="1"/>
          </p:cNvSpPr>
          <p:nvPr>
            <p:ph type="dt" sz="half" idx="15"/>
          </p:nvPr>
        </p:nvSpPr>
        <p:spPr/>
        <p:txBody>
          <a:bodyPr/>
          <a:lstStyle/>
          <a:p>
            <a:fld id="{85820891-6ECA-BC44-9D9E-64DB3EBDBD75}" type="datetime1">
              <a:rPr lang="en-US" smtClean="0">
                <a:solidFill>
                  <a:srgbClr val="FFFFFF">
                    <a:lumMod val="65000"/>
                  </a:srgbClr>
                </a:solidFill>
              </a:rPr>
              <a:pPr/>
              <a:t>2/8/2024</a:t>
            </a:fld>
            <a:endParaRPr lang="en-US" dirty="0">
              <a:solidFill>
                <a:srgbClr val="FFFFFF">
                  <a:lumMod val="65000"/>
                </a:srgbClr>
              </a:solidFill>
            </a:endParaRPr>
          </a:p>
        </p:txBody>
      </p:sp>
      <p:sp>
        <p:nvSpPr>
          <p:cNvPr id="20" name="Footer Placeholder 19"/>
          <p:cNvSpPr>
            <a:spLocks noGrp="1"/>
          </p:cNvSpPr>
          <p:nvPr>
            <p:ph type="ftr" sz="quarter" idx="16"/>
          </p:nvPr>
        </p:nvSpPr>
        <p:spPr/>
        <p:txBody>
          <a:bodyPr/>
          <a:lstStyle/>
          <a:p>
            <a:pPr algn="r"/>
            <a:r>
              <a:rPr lang="en-US" dirty="0">
                <a:solidFill>
                  <a:srgbClr val="E97200"/>
                </a:solidFill>
              </a:rPr>
              <a:t>Proprietary and Confidential</a:t>
            </a:r>
          </a:p>
        </p:txBody>
      </p:sp>
      <p:sp>
        <p:nvSpPr>
          <p:cNvPr id="21" name="Slide Number Placeholder 20"/>
          <p:cNvSpPr>
            <a:spLocks noGrp="1"/>
          </p:cNvSpPr>
          <p:nvPr>
            <p:ph type="sldNum" sz="quarter" idx="17"/>
          </p:nvPr>
        </p:nvSpPr>
        <p:spPr/>
        <p:txBody>
          <a:bodyPr/>
          <a:lstStyle>
            <a:lvl1pPr algn="r">
              <a:defRPr/>
            </a:lvl1pPr>
          </a:lstStyle>
          <a:p>
            <a:fld id="{D3406041-D039-9948-9583-1296FE9D3272}" type="slidenum">
              <a:rPr lang="en-US" smtClean="0">
                <a:solidFill>
                  <a:srgbClr val="FFFFFF">
                    <a:lumMod val="65000"/>
                  </a:srgbClr>
                </a:solidFill>
              </a:rPr>
              <a:pPr/>
              <a:t>‹#›</a:t>
            </a:fld>
            <a:endParaRPr lang="en-US" dirty="0">
              <a:solidFill>
                <a:srgbClr val="FFFFFF">
                  <a:lumMod val="65000"/>
                </a:srgbClr>
              </a:solidFill>
            </a:endParaRPr>
          </a:p>
        </p:txBody>
      </p:sp>
      <p:pic>
        <p:nvPicPr>
          <p:cNvPr id="11" name="Picture 1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212328" y="226934"/>
            <a:ext cx="1727200" cy="259292"/>
          </a:xfrm>
          <a:prstGeom prst="rect">
            <a:avLst/>
          </a:prstGeom>
        </p:spPr>
      </p:pic>
      <p:cxnSp>
        <p:nvCxnSpPr>
          <p:cNvPr id="13" name="Straight Connector 12"/>
          <p:cNvCxnSpPr/>
          <p:nvPr userDrawn="1"/>
        </p:nvCxnSpPr>
        <p:spPr>
          <a:xfrm>
            <a:off x="457200" y="845995"/>
            <a:ext cx="685800"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5732792"/>
      </p:ext>
    </p:extLst>
  </p:cSld>
  <p:clrMapOvr>
    <a:masterClrMapping/>
  </p:clrMapOvr>
  <p:extLst>
    <p:ext uri="{DCECCB84-F9BA-43D5-87BE-67443E8EF086}">
      <p15:sldGuideLst xmlns:p15="http://schemas.microsoft.com/office/powerpoint/2012/main">
        <p15:guide id="1" orient="horz" pos="432">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Conclusion">
    <p:bg>
      <p:bgPr>
        <a:solidFill>
          <a:schemeClr val="tx2"/>
        </a:soli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alphaModFix amt="5000"/>
          </a:blip>
          <a:stretch>
            <a:fillRect/>
          </a:stretch>
        </p:blipFill>
        <p:spPr>
          <a:xfrm>
            <a:off x="-55960" y="-5380"/>
            <a:ext cx="6536970" cy="2963423"/>
          </a:xfrm>
          <a:prstGeom prst="rect">
            <a:avLst/>
          </a:prstGeom>
        </p:spPr>
      </p:pic>
      <p:pic>
        <p:nvPicPr>
          <p:cNvPr id="12" name="Picture 1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781322" y="470459"/>
            <a:ext cx="3108960" cy="466725"/>
          </a:xfrm>
          <a:prstGeom prst="rect">
            <a:avLst/>
          </a:prstGeom>
        </p:spPr>
      </p:pic>
      <p:sp>
        <p:nvSpPr>
          <p:cNvPr id="21" name="Text Placeholder 20"/>
          <p:cNvSpPr>
            <a:spLocks noGrp="1"/>
          </p:cNvSpPr>
          <p:nvPr>
            <p:ph type="body" sz="quarter" idx="11" hasCustomPrompt="1"/>
          </p:nvPr>
        </p:nvSpPr>
        <p:spPr>
          <a:xfrm>
            <a:off x="2514601" y="3920412"/>
            <a:ext cx="6200775" cy="511528"/>
          </a:xfrm>
        </p:spPr>
        <p:txBody>
          <a:bodyPr tIns="0"/>
          <a:lstStyle>
            <a:lvl1pPr marL="0" indent="0" algn="r">
              <a:buFontTx/>
              <a:buNone/>
              <a:defRPr sz="1500" baseline="0">
                <a:solidFill>
                  <a:schemeClr val="bg1"/>
                </a:solidFill>
              </a:defRPr>
            </a:lvl1pPr>
          </a:lstStyle>
          <a:p>
            <a:pPr lvl="0"/>
            <a:r>
              <a:rPr lang="en-US" dirty="0"/>
              <a:t>ADD NAME AND EMAIL/PHONE HERE</a:t>
            </a:r>
          </a:p>
        </p:txBody>
      </p:sp>
      <p:sp>
        <p:nvSpPr>
          <p:cNvPr id="27" name="Title 16"/>
          <p:cNvSpPr txBox="1">
            <a:spLocks/>
          </p:cNvSpPr>
          <p:nvPr userDrawn="1"/>
        </p:nvSpPr>
        <p:spPr>
          <a:xfrm>
            <a:off x="1859330" y="1976822"/>
            <a:ext cx="6856333" cy="1250077"/>
          </a:xfrm>
          <a:prstGeom prst="rect">
            <a:avLst/>
          </a:prstGeom>
        </p:spPr>
        <p:txBody>
          <a:bodyPr vert="horz" lIns="0" tIns="0" rIns="0" bIns="0" rtlCol="0" anchor="b" anchorCtr="0">
            <a:noAutofit/>
          </a:bodyPr>
          <a:lstStyle>
            <a:lvl1pPr algn="r" defTabSz="457120" rtl="0" eaLnBrk="1" latinLnBrk="0" hangingPunct="1">
              <a:lnSpc>
                <a:spcPts val="3200"/>
              </a:lnSpc>
              <a:spcBef>
                <a:spcPct val="0"/>
              </a:spcBef>
              <a:buNone/>
              <a:tabLst/>
              <a:defRPr sz="4200" kern="1200" cap="none" spc="-100" baseline="0">
                <a:solidFill>
                  <a:schemeClr val="bg1"/>
                </a:solidFill>
                <a:latin typeface="Tw Cen MT Condensed" charset="0"/>
                <a:ea typeface="Tw Cen MT Condensed" charset="0"/>
                <a:cs typeface="Tw Cen MT Condensed" charset="0"/>
              </a:defRPr>
            </a:lvl1pPr>
          </a:lstStyle>
          <a:p>
            <a:pPr>
              <a:lnSpc>
                <a:spcPct val="70000"/>
              </a:lnSpc>
            </a:pPr>
            <a:r>
              <a:rPr lang="en-US" sz="5000" dirty="0">
                <a:solidFill>
                  <a:srgbClr val="FFFFFF"/>
                </a:solidFill>
              </a:rPr>
              <a:t>THANK YOU</a:t>
            </a:r>
          </a:p>
        </p:txBody>
      </p:sp>
      <p:sp>
        <p:nvSpPr>
          <p:cNvPr id="32" name="Rectangle 31"/>
          <p:cNvSpPr/>
          <p:nvPr userDrawn="1"/>
        </p:nvSpPr>
        <p:spPr>
          <a:xfrm>
            <a:off x="4570414" y="3620943"/>
            <a:ext cx="4144962" cy="291399"/>
          </a:xfrm>
          <a:prstGeom prst="rect">
            <a:avLst/>
          </a:prstGeom>
        </p:spPr>
        <p:txBody>
          <a:bodyPr wrap="square" lIns="0" rIns="0">
            <a:noAutofit/>
          </a:bodyPr>
          <a:lstStyle/>
          <a:p>
            <a:pPr algn="r" defTabSz="761950"/>
            <a:r>
              <a:rPr lang="en-US" sz="1500" i="1" dirty="0">
                <a:solidFill>
                  <a:srgbClr val="0099CC"/>
                </a:solidFill>
                <a:ea typeface="Calibri" charset="0"/>
                <a:cs typeface="Calibri" charset="0"/>
              </a:rPr>
              <a:t>For more information, contact</a:t>
            </a:r>
          </a:p>
        </p:txBody>
      </p:sp>
      <p:pic>
        <p:nvPicPr>
          <p:cNvPr id="9" name="Picture 8"/>
          <p:cNvPicPr>
            <a:picLocks noChangeAspect="1"/>
          </p:cNvPicPr>
          <p:nvPr userDrawn="1"/>
        </p:nvPicPr>
        <p:blipFill>
          <a:blip r:embed="rId4"/>
          <a:stretch>
            <a:fillRect/>
          </a:stretch>
        </p:blipFill>
        <p:spPr>
          <a:xfrm>
            <a:off x="0" y="4856701"/>
            <a:ext cx="9144000" cy="860778"/>
          </a:xfrm>
          <a:prstGeom prst="rect">
            <a:avLst/>
          </a:prstGeom>
        </p:spPr>
      </p:pic>
      <p:cxnSp>
        <p:nvCxnSpPr>
          <p:cNvPr id="14" name="Straight Connector 13"/>
          <p:cNvCxnSpPr/>
          <p:nvPr userDrawn="1"/>
        </p:nvCxnSpPr>
        <p:spPr>
          <a:xfrm>
            <a:off x="8001000" y="3423920"/>
            <a:ext cx="682450"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8740309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Conclusion Alternate">
    <p:bg>
      <p:bgPr>
        <a:solidFill>
          <a:schemeClr val="bg1"/>
        </a:solidFill>
        <a:effectLst/>
      </p:bgPr>
    </p:bg>
    <p:spTree>
      <p:nvGrpSpPr>
        <p:cNvPr id="1" name=""/>
        <p:cNvGrpSpPr/>
        <p:nvPr/>
      </p:nvGrpSpPr>
      <p:grpSpPr>
        <a:xfrm>
          <a:off x="0" y="0"/>
          <a:ext cx="0" cy="0"/>
          <a:chOff x="0" y="0"/>
          <a:chExt cx="0" cy="0"/>
        </a:xfrm>
      </p:grpSpPr>
      <p:pic>
        <p:nvPicPr>
          <p:cNvPr id="13" name="Picture 12"/>
          <p:cNvPicPr>
            <a:picLocks noChangeAspect="1"/>
          </p:cNvPicPr>
          <p:nvPr userDrawn="1"/>
        </p:nvPicPr>
        <p:blipFill>
          <a:blip r:embed="rId2">
            <a:duotone>
              <a:prstClr val="black"/>
              <a:schemeClr val="accent1">
                <a:tint val="45000"/>
                <a:satMod val="400000"/>
              </a:schemeClr>
            </a:duotone>
            <a:alphaModFix amt="15000"/>
          </a:blip>
          <a:stretch>
            <a:fillRect/>
          </a:stretch>
        </p:blipFill>
        <p:spPr>
          <a:xfrm>
            <a:off x="1194" y="-5376"/>
            <a:ext cx="6524625" cy="2957830"/>
          </a:xfrm>
          <a:prstGeom prst="rect">
            <a:avLst/>
          </a:prstGeom>
        </p:spPr>
      </p:pic>
      <p:pic>
        <p:nvPicPr>
          <p:cNvPr id="15" name="Picture 14"/>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776431" y="471014"/>
            <a:ext cx="3108960" cy="466725"/>
          </a:xfrm>
          <a:prstGeom prst="rect">
            <a:avLst/>
          </a:prstGeom>
        </p:spPr>
      </p:pic>
      <p:sp>
        <p:nvSpPr>
          <p:cNvPr id="27" name="Title 16"/>
          <p:cNvSpPr txBox="1">
            <a:spLocks/>
          </p:cNvSpPr>
          <p:nvPr userDrawn="1"/>
        </p:nvSpPr>
        <p:spPr>
          <a:xfrm>
            <a:off x="1859330" y="1976823"/>
            <a:ext cx="6856333" cy="1434224"/>
          </a:xfrm>
          <a:prstGeom prst="rect">
            <a:avLst/>
          </a:prstGeom>
        </p:spPr>
        <p:txBody>
          <a:bodyPr vert="horz" lIns="0" tIns="50800" rIns="0" bIns="190500" rtlCol="0" anchor="b" anchorCtr="0">
            <a:noAutofit/>
          </a:bodyPr>
          <a:lstStyle>
            <a:lvl1pPr algn="r" defTabSz="457120" rtl="0" eaLnBrk="1" latinLnBrk="0" hangingPunct="1">
              <a:lnSpc>
                <a:spcPts val="3200"/>
              </a:lnSpc>
              <a:spcBef>
                <a:spcPct val="0"/>
              </a:spcBef>
              <a:buNone/>
              <a:tabLst/>
              <a:defRPr sz="4200" kern="1200" cap="none" spc="-100" baseline="0">
                <a:solidFill>
                  <a:schemeClr val="bg1"/>
                </a:solidFill>
                <a:latin typeface="Tw Cen MT Condensed" charset="0"/>
                <a:ea typeface="Tw Cen MT Condensed" charset="0"/>
                <a:cs typeface="Tw Cen MT Condensed" charset="0"/>
              </a:defRPr>
            </a:lvl1pPr>
          </a:lstStyle>
          <a:p>
            <a:pPr>
              <a:lnSpc>
                <a:spcPct val="70000"/>
              </a:lnSpc>
            </a:pPr>
            <a:r>
              <a:rPr lang="en-US" sz="4666" dirty="0">
                <a:solidFill>
                  <a:srgbClr val="003359"/>
                </a:solidFill>
              </a:rPr>
              <a:t>THANK YOU</a:t>
            </a:r>
          </a:p>
        </p:txBody>
      </p:sp>
      <p:sp>
        <p:nvSpPr>
          <p:cNvPr id="32" name="Rectangle 31"/>
          <p:cNvSpPr/>
          <p:nvPr userDrawn="1"/>
        </p:nvSpPr>
        <p:spPr>
          <a:xfrm>
            <a:off x="4570414" y="3621496"/>
            <a:ext cx="4144962" cy="291399"/>
          </a:xfrm>
          <a:prstGeom prst="rect">
            <a:avLst/>
          </a:prstGeom>
        </p:spPr>
        <p:txBody>
          <a:bodyPr wrap="square" lIns="0" rIns="0" bIns="0">
            <a:noAutofit/>
          </a:bodyPr>
          <a:lstStyle/>
          <a:p>
            <a:pPr algn="r" defTabSz="761950"/>
            <a:r>
              <a:rPr lang="en-US" sz="1500" i="1" dirty="0">
                <a:solidFill>
                  <a:srgbClr val="0099CC"/>
                </a:solidFill>
                <a:ea typeface="Calibri" charset="0"/>
                <a:cs typeface="Calibri" charset="0"/>
              </a:rPr>
              <a:t>For more information, contact</a:t>
            </a:r>
          </a:p>
        </p:txBody>
      </p:sp>
      <p:cxnSp>
        <p:nvCxnSpPr>
          <p:cNvPr id="9" name="Straight Connector 8"/>
          <p:cNvCxnSpPr/>
          <p:nvPr userDrawn="1"/>
        </p:nvCxnSpPr>
        <p:spPr>
          <a:xfrm>
            <a:off x="8001000" y="3433333"/>
            <a:ext cx="682450"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 Placeholder 20"/>
          <p:cNvSpPr>
            <a:spLocks noGrp="1"/>
          </p:cNvSpPr>
          <p:nvPr>
            <p:ph type="body" sz="quarter" idx="11" hasCustomPrompt="1"/>
          </p:nvPr>
        </p:nvSpPr>
        <p:spPr>
          <a:xfrm>
            <a:off x="2514601" y="3920412"/>
            <a:ext cx="6200775" cy="511528"/>
          </a:xfrm>
        </p:spPr>
        <p:txBody>
          <a:bodyPr tIns="0"/>
          <a:lstStyle>
            <a:lvl1pPr marL="0" indent="0" algn="r">
              <a:buFontTx/>
              <a:buNone/>
              <a:defRPr baseline="0">
                <a:solidFill>
                  <a:schemeClr val="tx2"/>
                </a:solidFill>
              </a:defRPr>
            </a:lvl1pPr>
          </a:lstStyle>
          <a:p>
            <a:pPr lvl="0"/>
            <a:r>
              <a:rPr lang="en-US" dirty="0"/>
              <a:t>ADD NAME AND EMAIL/PHONE HERE</a:t>
            </a:r>
          </a:p>
        </p:txBody>
      </p:sp>
      <p:pic>
        <p:nvPicPr>
          <p:cNvPr id="12" name="Picture 11"/>
          <p:cNvPicPr>
            <a:picLocks noChangeAspect="1"/>
          </p:cNvPicPr>
          <p:nvPr userDrawn="1"/>
        </p:nvPicPr>
        <p:blipFill>
          <a:blip r:embed="rId4">
            <a:alphaModFix amt="30000"/>
          </a:blip>
          <a:stretch>
            <a:fillRect/>
          </a:stretch>
        </p:blipFill>
        <p:spPr>
          <a:xfrm>
            <a:off x="0" y="4856701"/>
            <a:ext cx="9144000" cy="860778"/>
          </a:xfrm>
          <a:prstGeom prst="rect">
            <a:avLst/>
          </a:prstGeom>
        </p:spPr>
      </p:pic>
    </p:spTree>
    <p:extLst>
      <p:ext uri="{BB962C8B-B14F-4D97-AF65-F5344CB8AC3E}">
        <p14:creationId xmlns:p14="http://schemas.microsoft.com/office/powerpoint/2010/main" val="130140485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1_Blank Page Number Only">
    <p:spTree>
      <p:nvGrpSpPr>
        <p:cNvPr id="1" name=""/>
        <p:cNvGrpSpPr/>
        <p:nvPr/>
      </p:nvGrpSpPr>
      <p:grpSpPr>
        <a:xfrm>
          <a:off x="0" y="0"/>
          <a:ext cx="0" cy="0"/>
          <a:chOff x="0" y="0"/>
          <a:chExt cx="0" cy="0"/>
        </a:xfrm>
      </p:grpSpPr>
      <p:sp>
        <p:nvSpPr>
          <p:cNvPr id="5" name="Slide Number Placeholder 5"/>
          <p:cNvSpPr>
            <a:spLocks noGrp="1"/>
          </p:cNvSpPr>
          <p:nvPr>
            <p:ph type="sldNum" sz="quarter" idx="4"/>
          </p:nvPr>
        </p:nvSpPr>
        <p:spPr>
          <a:xfrm>
            <a:off x="8736848" y="5308720"/>
            <a:ext cx="250997" cy="304271"/>
          </a:xfrm>
          <a:prstGeom prst="rect">
            <a:avLst/>
          </a:prstGeom>
        </p:spPr>
        <p:txBody>
          <a:bodyPr vert="horz" lIns="0" tIns="45720" rIns="0" bIns="45720" rtlCol="0" anchor="ctr"/>
          <a:lstStyle>
            <a:lvl1pPr algn="r">
              <a:defRPr sz="889">
                <a:solidFill>
                  <a:schemeClr val="bg1">
                    <a:lumMod val="65000"/>
                  </a:schemeClr>
                </a:solidFill>
                <a:latin typeface="+mn-lt"/>
                <a:cs typeface="Open Sans"/>
              </a:defRPr>
            </a:lvl1pPr>
          </a:lstStyle>
          <a:p>
            <a:pPr algn="l"/>
            <a:fld id="{D3406041-D039-9948-9583-1296FE9D3272}" type="slidenum">
              <a:rPr lang="en-US" smtClean="0">
                <a:solidFill>
                  <a:srgbClr val="FFFFFF">
                    <a:lumMod val="65000"/>
                  </a:srgbClr>
                </a:solidFill>
              </a:rPr>
              <a:pPr algn="l"/>
              <a:t>‹#›</a:t>
            </a:fld>
            <a:endParaRPr lang="en-US" dirty="0">
              <a:solidFill>
                <a:srgbClr val="FFFFFF">
                  <a:lumMod val="65000"/>
                </a:srgbClr>
              </a:solidFill>
            </a:endParaRPr>
          </a:p>
        </p:txBody>
      </p:sp>
    </p:spTree>
    <p:extLst>
      <p:ext uri="{BB962C8B-B14F-4D97-AF65-F5344CB8AC3E}">
        <p14:creationId xmlns:p14="http://schemas.microsoft.com/office/powerpoint/2010/main" val="609994570"/>
      </p:ext>
    </p:extLst>
  </p:cSld>
  <p:clrMapOvr>
    <a:masterClrMapping/>
  </p:clrMapOvr>
  <p:hf hdr="0"/>
</p:sldLayout>
</file>

<file path=ppt/slideLayouts/slideLayout31.xml><?xml version="1.0" encoding="utf-8"?>
<p:sldLayout xmlns:a="http://schemas.openxmlformats.org/drawingml/2006/main" xmlns:r="http://schemas.openxmlformats.org/officeDocument/2006/relationships" xmlns:p="http://schemas.openxmlformats.org/presentationml/2006/main">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199" y="-1"/>
            <a:ext cx="6515100" cy="680223"/>
          </a:xfrm>
        </p:spPr>
        <p:txBody>
          <a:bodyPr wrap="square" tIns="228600" bIns="45720">
            <a:noAutofit/>
          </a:bodyPr>
          <a:lstStyle/>
          <a:p>
            <a:r>
              <a:rPr lang="en-US" dirty="0"/>
              <a:t>Click to edit Master title style</a:t>
            </a:r>
          </a:p>
        </p:txBody>
      </p:sp>
      <p:sp>
        <p:nvSpPr>
          <p:cNvPr id="3" name="Content Placeholder 2"/>
          <p:cNvSpPr>
            <a:spLocks noGrp="1"/>
          </p:cNvSpPr>
          <p:nvPr>
            <p:ph idx="1"/>
          </p:nvPr>
        </p:nvSpPr>
        <p:spPr>
          <a:xfrm>
            <a:off x="457200" y="685183"/>
            <a:ext cx="8233054" cy="4617067"/>
          </a:xfrm>
        </p:spPr>
        <p:txBody>
          <a:bodyPr tIns="228600"/>
          <a:lstStyle/>
          <a:p>
            <a:pPr lvl="0"/>
            <a:r>
              <a:rPr lang="en-US"/>
              <a:t>Click to edit Master text styles</a:t>
            </a:r>
          </a:p>
          <a:p>
            <a:pPr lvl="1"/>
            <a:r>
              <a:rPr lang="en-US"/>
              <a:t>Second level</a:t>
            </a:r>
          </a:p>
        </p:txBody>
      </p:sp>
      <p:sp>
        <p:nvSpPr>
          <p:cNvPr id="4" name="Date Placeholder 3"/>
          <p:cNvSpPr>
            <a:spLocks noGrp="1"/>
          </p:cNvSpPr>
          <p:nvPr>
            <p:ph type="dt" sz="half" idx="10"/>
          </p:nvPr>
        </p:nvSpPr>
        <p:spPr/>
        <p:txBody>
          <a:bodyPr/>
          <a:lstStyle/>
          <a:p>
            <a:fld id="{E69CAFA0-919F-994F-AF7B-D31FD0F0A23F}" type="datetime1">
              <a:rPr lang="en-US" smtClean="0"/>
              <a:t>2/8/2024</a:t>
            </a:fld>
            <a:endParaRPr lang="en-US" dirty="0"/>
          </a:p>
        </p:txBody>
      </p:sp>
      <p:sp>
        <p:nvSpPr>
          <p:cNvPr id="5" name="Footer Placeholder 4"/>
          <p:cNvSpPr>
            <a:spLocks noGrp="1"/>
          </p:cNvSpPr>
          <p:nvPr>
            <p:ph type="ftr" sz="quarter" idx="11"/>
          </p:nvPr>
        </p:nvSpPr>
        <p:spPr/>
        <p:txBody>
          <a:bodyPr/>
          <a:lstStyle/>
          <a:p>
            <a:pPr algn="r"/>
            <a:r>
              <a:rPr lang="en-US" dirty="0"/>
              <a:t>Proprietary and Confidential</a:t>
            </a:r>
          </a:p>
        </p:txBody>
      </p:sp>
      <p:sp>
        <p:nvSpPr>
          <p:cNvPr id="14" name="Slide Number Placeholder 13"/>
          <p:cNvSpPr>
            <a:spLocks noGrp="1"/>
          </p:cNvSpPr>
          <p:nvPr>
            <p:ph type="sldNum" sz="quarter" idx="12"/>
          </p:nvPr>
        </p:nvSpPr>
        <p:spPr/>
        <p:txBody>
          <a:bodyPr/>
          <a:lstStyle>
            <a:lvl1pPr algn="r">
              <a:defRPr/>
            </a:lvl1pPr>
          </a:lstStyle>
          <a:p>
            <a:fld id="{D3406041-D039-9948-9583-1296FE9D3272}" type="slidenum">
              <a:rPr lang="en-US" smtClean="0"/>
              <a:pPr/>
              <a:t>‹#›</a:t>
            </a:fld>
            <a:endParaRPr lang="en-US" dirty="0"/>
          </a:p>
        </p:txBody>
      </p:sp>
      <p:sp>
        <p:nvSpPr>
          <p:cNvPr id="12" name="Text Placeholder 11"/>
          <p:cNvSpPr>
            <a:spLocks noGrp="1"/>
          </p:cNvSpPr>
          <p:nvPr>
            <p:ph type="body" sz="quarter" idx="13" hasCustomPrompt="1"/>
          </p:nvPr>
        </p:nvSpPr>
        <p:spPr>
          <a:xfrm>
            <a:off x="792868" y="5313681"/>
            <a:ext cx="6319451" cy="303389"/>
          </a:xfrm>
        </p:spPr>
        <p:txBody>
          <a:bodyPr tIns="45720" anchor="ctr" anchorCtr="0"/>
          <a:lstStyle>
            <a:lvl1pPr marL="0" indent="0">
              <a:lnSpc>
                <a:spcPts val="833"/>
              </a:lnSpc>
              <a:spcAft>
                <a:spcPts val="0"/>
              </a:spcAft>
              <a:buFontTx/>
              <a:buNone/>
              <a:defRPr sz="750" baseline="0"/>
            </a:lvl1pPr>
          </a:lstStyle>
          <a:p>
            <a:pPr lvl="0"/>
            <a:r>
              <a:rPr lang="en-US" dirty="0"/>
              <a:t>Footnote text here</a:t>
            </a:r>
          </a:p>
        </p:txBody>
      </p:sp>
      <p:pic>
        <p:nvPicPr>
          <p:cNvPr id="15" name="Picture 1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269480" y="160020"/>
            <a:ext cx="1727200" cy="259292"/>
          </a:xfrm>
          <a:prstGeom prst="rect">
            <a:avLst/>
          </a:prstGeom>
        </p:spPr>
      </p:pic>
      <p:cxnSp>
        <p:nvCxnSpPr>
          <p:cNvPr id="13" name="Straight Connector 12"/>
          <p:cNvCxnSpPr/>
          <p:nvPr userDrawn="1"/>
        </p:nvCxnSpPr>
        <p:spPr>
          <a:xfrm>
            <a:off x="457200" y="680223"/>
            <a:ext cx="685800"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60389859"/>
      </p:ext>
    </p:extLst>
  </p:cSld>
  <p:clrMapOvr>
    <a:masterClrMapping/>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over">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383964CA-5FA9-5A40-8165-B90C5628D4AC}" type="datetime1">
              <a:rPr lang="en-US" smtClean="0"/>
              <a:t>2/8/2024</a:t>
            </a:fld>
            <a:endParaRPr lang="en-US" dirty="0"/>
          </a:p>
        </p:txBody>
      </p:sp>
      <p:sp>
        <p:nvSpPr>
          <p:cNvPr id="6" name="Slide Number Placeholder 5"/>
          <p:cNvSpPr>
            <a:spLocks noGrp="1"/>
          </p:cNvSpPr>
          <p:nvPr>
            <p:ph type="sldNum" sz="quarter" idx="12"/>
          </p:nvPr>
        </p:nvSpPr>
        <p:spPr/>
        <p:txBody>
          <a:bodyPr/>
          <a:lstStyle/>
          <a:p>
            <a:fld id="{50BDF835-6A26-47A6-A2BD-7D4ECF93647D}" type="slidenum">
              <a:rPr lang="en-US" smtClean="0"/>
              <a:t>‹#›</a:t>
            </a:fld>
            <a:endParaRPr lang="en-US"/>
          </a:p>
        </p:txBody>
      </p:sp>
      <p:sp>
        <p:nvSpPr>
          <p:cNvPr id="7" name="Title 16">
            <a:extLst>
              <a:ext uri="{FF2B5EF4-FFF2-40B4-BE49-F238E27FC236}">
                <a16:creationId xmlns:a16="http://schemas.microsoft.com/office/drawing/2014/main" id="{F483021C-2C95-4909-82AC-1C327C355933}"/>
              </a:ext>
            </a:extLst>
          </p:cNvPr>
          <p:cNvSpPr>
            <a:spLocks noGrp="1"/>
          </p:cNvSpPr>
          <p:nvPr>
            <p:ph type="title" hasCustomPrompt="1"/>
          </p:nvPr>
        </p:nvSpPr>
        <p:spPr>
          <a:xfrm>
            <a:off x="1142999" y="1524444"/>
            <a:ext cx="7543800" cy="1584960"/>
          </a:xfrm>
        </p:spPr>
        <p:txBody>
          <a:bodyPr tIns="0" bIns="365760" anchor="b"/>
          <a:lstStyle>
            <a:lvl1pPr algn="r">
              <a:lnSpc>
                <a:spcPct val="90000"/>
              </a:lnSpc>
              <a:defRPr sz="3599" cap="all" spc="0" baseline="0">
                <a:solidFill>
                  <a:schemeClr val="tx2"/>
                </a:solidFill>
              </a:defRPr>
            </a:lvl1pPr>
          </a:lstStyle>
          <a:p>
            <a:r>
              <a:rPr lang="en-US" dirty="0"/>
              <a:t>TITLE IN ALL CAPS HERE</a:t>
            </a:r>
          </a:p>
        </p:txBody>
      </p:sp>
      <p:sp>
        <p:nvSpPr>
          <p:cNvPr id="8" name="Text Placeholder 18">
            <a:extLst>
              <a:ext uri="{FF2B5EF4-FFF2-40B4-BE49-F238E27FC236}">
                <a16:creationId xmlns:a16="http://schemas.microsoft.com/office/drawing/2014/main" id="{E8190D10-62E5-4E26-AF75-80D275A723E0}"/>
              </a:ext>
            </a:extLst>
          </p:cNvPr>
          <p:cNvSpPr>
            <a:spLocks noGrp="1"/>
          </p:cNvSpPr>
          <p:nvPr>
            <p:ph type="body" sz="quarter" idx="13" hasCustomPrompt="1"/>
          </p:nvPr>
        </p:nvSpPr>
        <p:spPr>
          <a:xfrm>
            <a:off x="1143001" y="3109405"/>
            <a:ext cx="7540163" cy="694618"/>
          </a:xfrm>
        </p:spPr>
        <p:txBody>
          <a:bodyPr tIns="548640"/>
          <a:lstStyle>
            <a:lvl1pPr marL="0" indent="0" algn="r">
              <a:buFontTx/>
              <a:buNone/>
              <a:defRPr sz="1500" i="1" baseline="0">
                <a:solidFill>
                  <a:schemeClr val="accent1"/>
                </a:solidFill>
                <a:latin typeface="Open Sans" charset="0"/>
                <a:ea typeface="Open Sans" charset="0"/>
                <a:cs typeface="Open Sans" charset="0"/>
              </a:defRPr>
            </a:lvl1pPr>
            <a:lvl2pPr marL="182812" indent="0">
              <a:buFontTx/>
              <a:buNone/>
              <a:defRPr sz="2399" i="1">
                <a:solidFill>
                  <a:schemeClr val="bg1"/>
                </a:solidFill>
              </a:defRPr>
            </a:lvl2pPr>
            <a:lvl3pPr marL="365623" indent="0">
              <a:buFontTx/>
              <a:buNone/>
              <a:defRPr sz="2399" i="1">
                <a:solidFill>
                  <a:schemeClr val="bg1"/>
                </a:solidFill>
              </a:defRPr>
            </a:lvl3pPr>
            <a:lvl4pPr marL="548435" indent="0">
              <a:buFontTx/>
              <a:buNone/>
              <a:defRPr sz="2399" i="1">
                <a:solidFill>
                  <a:schemeClr val="bg1"/>
                </a:solidFill>
              </a:defRPr>
            </a:lvl4pPr>
            <a:lvl5pPr marL="731246" indent="0">
              <a:buFontTx/>
              <a:buNone/>
              <a:defRPr sz="2399" i="1">
                <a:solidFill>
                  <a:schemeClr val="bg1"/>
                </a:solidFill>
              </a:defRPr>
            </a:lvl5pPr>
          </a:lstStyle>
          <a:p>
            <a:pPr lvl="0"/>
            <a:r>
              <a:rPr lang="en-US" dirty="0"/>
              <a:t>Subhead in sentence case</a:t>
            </a:r>
          </a:p>
        </p:txBody>
      </p:sp>
      <p:sp>
        <p:nvSpPr>
          <p:cNvPr id="9" name="Text Placeholder 20">
            <a:extLst>
              <a:ext uri="{FF2B5EF4-FFF2-40B4-BE49-F238E27FC236}">
                <a16:creationId xmlns:a16="http://schemas.microsoft.com/office/drawing/2014/main" id="{7570830F-39AB-4E11-8DDE-A963DDA1831E}"/>
              </a:ext>
            </a:extLst>
          </p:cNvPr>
          <p:cNvSpPr>
            <a:spLocks noGrp="1"/>
          </p:cNvSpPr>
          <p:nvPr>
            <p:ph type="body" sz="quarter" idx="14" hasCustomPrompt="1"/>
          </p:nvPr>
        </p:nvSpPr>
        <p:spPr>
          <a:xfrm>
            <a:off x="5257801" y="4030142"/>
            <a:ext cx="3425363" cy="380398"/>
          </a:xfrm>
        </p:spPr>
        <p:txBody>
          <a:bodyPr tIns="91440" bIns="91440" anchor="b" anchorCtr="0"/>
          <a:lstStyle>
            <a:lvl1pPr marL="0" indent="0" algn="r">
              <a:buFontTx/>
              <a:buNone/>
              <a:defRPr sz="1200" cap="all" baseline="0">
                <a:solidFill>
                  <a:schemeClr val="tx1">
                    <a:lumMod val="75000"/>
                    <a:lumOff val="25000"/>
                  </a:schemeClr>
                </a:solidFill>
                <a:latin typeface="Open Sans" charset="0"/>
                <a:ea typeface="Open Sans" charset="0"/>
                <a:cs typeface="Open Sans" charset="0"/>
              </a:defRPr>
            </a:lvl1pPr>
          </a:lstStyle>
          <a:p>
            <a:pPr lvl="0"/>
            <a:r>
              <a:rPr lang="en-US" dirty="0"/>
              <a:t>ADD DATE IN ALL CAPS</a:t>
            </a:r>
          </a:p>
        </p:txBody>
      </p:sp>
      <p:pic>
        <p:nvPicPr>
          <p:cNvPr id="11" name="Picture 10">
            <a:extLst>
              <a:ext uri="{FF2B5EF4-FFF2-40B4-BE49-F238E27FC236}">
                <a16:creationId xmlns:a16="http://schemas.microsoft.com/office/drawing/2014/main" id="{1D86DD62-19BB-482B-81A5-F69FCA17F375}"/>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5939963" y="914401"/>
            <a:ext cx="2743200" cy="471751"/>
          </a:xfrm>
          <a:prstGeom prst="rect">
            <a:avLst/>
          </a:prstGeom>
        </p:spPr>
      </p:pic>
      <p:sp>
        <p:nvSpPr>
          <p:cNvPr id="10" name="Content Placeholder 3">
            <a:extLst>
              <a:ext uri="{FF2B5EF4-FFF2-40B4-BE49-F238E27FC236}">
                <a16:creationId xmlns:a16="http://schemas.microsoft.com/office/drawing/2014/main" id="{C66790D5-CDF4-4ADD-8C14-0B1D46F83962}"/>
              </a:ext>
            </a:extLst>
          </p:cNvPr>
          <p:cNvSpPr txBox="1">
            <a:spLocks/>
          </p:cNvSpPr>
          <p:nvPr/>
        </p:nvSpPr>
        <p:spPr>
          <a:xfrm>
            <a:off x="1146127" y="5383588"/>
            <a:ext cx="6859787" cy="228600"/>
          </a:xfrm>
          <a:prstGeom prst="rect">
            <a:avLst/>
          </a:prstGeom>
          <a:noFill/>
        </p:spPr>
        <p:txBody>
          <a:bodyPr vert="horz" lIns="0" tIns="0" rIns="0" bIns="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Roboto Condensed Regular"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oboto Condensed Regular"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oboto Condensed Regular"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oboto Condensed Regular"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oboto Condensed Regular"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1125"/>
              </a:spcAft>
              <a:buClr>
                <a:schemeClr val="accent4"/>
              </a:buClr>
              <a:buFont typeface="Arial" panose="020B0604020202020204" pitchFamily="34" charset="0"/>
              <a:buNone/>
            </a:pPr>
            <a:r>
              <a:rPr lang="en-US" sz="450" baseline="0" dirty="0">
                <a:solidFill>
                  <a:schemeClr val="tx1"/>
                </a:solidFill>
                <a:latin typeface="Open Sans" charset="0"/>
                <a:ea typeface="Open Sans" charset="0"/>
                <a:cs typeface="Open Sans" charset="0"/>
              </a:rPr>
              <a:t>CareFirst BlueCross BlueShield is the shared business name of CareFirst of Maryland, Inc. and Group Hospitalization and Medical Services, Inc. which are independent licensees of the Blue Cross and Blue Shield Association. </a:t>
            </a:r>
            <a:br>
              <a:rPr lang="en-US" sz="450" baseline="0" dirty="0">
                <a:solidFill>
                  <a:schemeClr val="tx1"/>
                </a:solidFill>
                <a:latin typeface="Open Sans" charset="0"/>
                <a:ea typeface="Open Sans" charset="0"/>
                <a:cs typeface="Open Sans" charset="0"/>
              </a:rPr>
            </a:br>
            <a:r>
              <a:rPr lang="en-US" sz="450" baseline="0" dirty="0">
                <a:solidFill>
                  <a:schemeClr val="tx1"/>
                </a:solidFill>
                <a:latin typeface="Open Sans" charset="0"/>
                <a:ea typeface="Open Sans" charset="0"/>
                <a:cs typeface="Open Sans" charset="0"/>
              </a:rPr>
              <a:t>The Blue Cross</a:t>
            </a:r>
            <a:r>
              <a:rPr lang="en-US" sz="450" baseline="30000" dirty="0">
                <a:solidFill>
                  <a:schemeClr val="tx1"/>
                </a:solidFill>
                <a:latin typeface="Open Sans" charset="0"/>
                <a:ea typeface="Open Sans" charset="0"/>
                <a:cs typeface="Open Sans" charset="0"/>
              </a:rPr>
              <a:t>®</a:t>
            </a:r>
            <a:r>
              <a:rPr lang="en-US" sz="450" baseline="0" dirty="0">
                <a:solidFill>
                  <a:schemeClr val="tx1"/>
                </a:solidFill>
                <a:latin typeface="Open Sans" charset="0"/>
                <a:ea typeface="Open Sans" charset="0"/>
                <a:cs typeface="Open Sans" charset="0"/>
              </a:rPr>
              <a:t> and Blue Shield</a:t>
            </a:r>
            <a:r>
              <a:rPr lang="en-US" sz="450" baseline="30000" dirty="0">
                <a:solidFill>
                  <a:schemeClr val="tx1"/>
                </a:solidFill>
                <a:latin typeface="Open Sans" charset="0"/>
                <a:ea typeface="Open Sans" charset="0"/>
                <a:cs typeface="Open Sans" charset="0"/>
              </a:rPr>
              <a:t> ®</a:t>
            </a:r>
            <a:r>
              <a:rPr lang="en-US" sz="450" baseline="0" dirty="0">
                <a:solidFill>
                  <a:schemeClr val="tx1"/>
                </a:solidFill>
                <a:latin typeface="Open Sans" charset="0"/>
                <a:ea typeface="Open Sans" charset="0"/>
                <a:cs typeface="Open Sans" charset="0"/>
              </a:rPr>
              <a:t> and the Cross and Shield Symbols are registered service marks of the Blue Cross and Blue Shield Association, an association of independent Blue Cross and Blue Shield Plans.</a:t>
            </a:r>
          </a:p>
        </p:txBody>
      </p:sp>
    </p:spTree>
    <p:extLst>
      <p:ext uri="{BB962C8B-B14F-4D97-AF65-F5344CB8AC3E}">
        <p14:creationId xmlns:p14="http://schemas.microsoft.com/office/powerpoint/2010/main" val="255114025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LUE_Cover">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FC487C9D-4C67-F04A-AD49-CF23EB908497}" type="datetime1">
              <a:rPr lang="en-US" smtClean="0"/>
              <a:t>2/8/2024</a:t>
            </a:fld>
            <a:endParaRPr lang="en-US" dirty="0"/>
          </a:p>
        </p:txBody>
      </p:sp>
      <p:sp>
        <p:nvSpPr>
          <p:cNvPr id="6" name="Slide Number Placeholder 5"/>
          <p:cNvSpPr>
            <a:spLocks noGrp="1"/>
          </p:cNvSpPr>
          <p:nvPr>
            <p:ph type="sldNum" sz="quarter" idx="12"/>
          </p:nvPr>
        </p:nvSpPr>
        <p:spPr/>
        <p:txBody>
          <a:bodyPr/>
          <a:lstStyle/>
          <a:p>
            <a:fld id="{50BDF835-6A26-47A6-A2BD-7D4ECF93647D}" type="slidenum">
              <a:rPr lang="en-US" smtClean="0"/>
              <a:t>‹#›</a:t>
            </a:fld>
            <a:endParaRPr lang="en-US"/>
          </a:p>
        </p:txBody>
      </p:sp>
      <p:sp>
        <p:nvSpPr>
          <p:cNvPr id="7" name="Title 16">
            <a:extLst>
              <a:ext uri="{FF2B5EF4-FFF2-40B4-BE49-F238E27FC236}">
                <a16:creationId xmlns:a16="http://schemas.microsoft.com/office/drawing/2014/main" id="{F483021C-2C95-4909-82AC-1C327C355933}"/>
              </a:ext>
            </a:extLst>
          </p:cNvPr>
          <p:cNvSpPr>
            <a:spLocks noGrp="1"/>
          </p:cNvSpPr>
          <p:nvPr>
            <p:ph type="title" hasCustomPrompt="1"/>
          </p:nvPr>
        </p:nvSpPr>
        <p:spPr>
          <a:xfrm>
            <a:off x="1142999" y="1524444"/>
            <a:ext cx="7543800" cy="1584960"/>
          </a:xfrm>
        </p:spPr>
        <p:txBody>
          <a:bodyPr tIns="0" bIns="365760" anchor="b"/>
          <a:lstStyle>
            <a:lvl1pPr algn="r">
              <a:lnSpc>
                <a:spcPct val="90000"/>
              </a:lnSpc>
              <a:defRPr sz="3599" cap="all" spc="0" baseline="0">
                <a:solidFill>
                  <a:schemeClr val="bg1"/>
                </a:solidFill>
              </a:defRPr>
            </a:lvl1pPr>
          </a:lstStyle>
          <a:p>
            <a:r>
              <a:rPr lang="en-US" dirty="0"/>
              <a:t>TITLE IN ALL CAPS HERE</a:t>
            </a:r>
          </a:p>
        </p:txBody>
      </p:sp>
      <p:sp>
        <p:nvSpPr>
          <p:cNvPr id="8" name="Text Placeholder 18">
            <a:extLst>
              <a:ext uri="{FF2B5EF4-FFF2-40B4-BE49-F238E27FC236}">
                <a16:creationId xmlns:a16="http://schemas.microsoft.com/office/drawing/2014/main" id="{E8190D10-62E5-4E26-AF75-80D275A723E0}"/>
              </a:ext>
            </a:extLst>
          </p:cNvPr>
          <p:cNvSpPr>
            <a:spLocks noGrp="1"/>
          </p:cNvSpPr>
          <p:nvPr>
            <p:ph type="body" sz="quarter" idx="13" hasCustomPrompt="1"/>
          </p:nvPr>
        </p:nvSpPr>
        <p:spPr>
          <a:xfrm>
            <a:off x="1143001" y="3109405"/>
            <a:ext cx="7540163" cy="694618"/>
          </a:xfrm>
        </p:spPr>
        <p:txBody>
          <a:bodyPr tIns="548640"/>
          <a:lstStyle>
            <a:lvl1pPr marL="0" indent="0" algn="r">
              <a:buFontTx/>
              <a:buNone/>
              <a:defRPr sz="1500" i="1" baseline="0">
                <a:solidFill>
                  <a:schemeClr val="accent1"/>
                </a:solidFill>
                <a:latin typeface="Open Sans" charset="0"/>
                <a:ea typeface="Open Sans" charset="0"/>
                <a:cs typeface="Open Sans" charset="0"/>
              </a:defRPr>
            </a:lvl1pPr>
            <a:lvl2pPr marL="182812" indent="0">
              <a:buFontTx/>
              <a:buNone/>
              <a:defRPr sz="2399" i="1">
                <a:solidFill>
                  <a:schemeClr val="bg1"/>
                </a:solidFill>
              </a:defRPr>
            </a:lvl2pPr>
            <a:lvl3pPr marL="365623" indent="0">
              <a:buFontTx/>
              <a:buNone/>
              <a:defRPr sz="2399" i="1">
                <a:solidFill>
                  <a:schemeClr val="bg1"/>
                </a:solidFill>
              </a:defRPr>
            </a:lvl3pPr>
            <a:lvl4pPr marL="548435" indent="0">
              <a:buFontTx/>
              <a:buNone/>
              <a:defRPr sz="2399" i="1">
                <a:solidFill>
                  <a:schemeClr val="bg1"/>
                </a:solidFill>
              </a:defRPr>
            </a:lvl4pPr>
            <a:lvl5pPr marL="731246" indent="0">
              <a:buFontTx/>
              <a:buNone/>
              <a:defRPr sz="2399" i="1">
                <a:solidFill>
                  <a:schemeClr val="bg1"/>
                </a:solidFill>
              </a:defRPr>
            </a:lvl5pPr>
          </a:lstStyle>
          <a:p>
            <a:pPr lvl="0"/>
            <a:r>
              <a:rPr lang="en-US" dirty="0"/>
              <a:t>Subhead in sentence case</a:t>
            </a:r>
          </a:p>
        </p:txBody>
      </p:sp>
      <p:sp>
        <p:nvSpPr>
          <p:cNvPr id="9" name="Text Placeholder 20">
            <a:extLst>
              <a:ext uri="{FF2B5EF4-FFF2-40B4-BE49-F238E27FC236}">
                <a16:creationId xmlns:a16="http://schemas.microsoft.com/office/drawing/2014/main" id="{7570830F-39AB-4E11-8DDE-A963DDA1831E}"/>
              </a:ext>
            </a:extLst>
          </p:cNvPr>
          <p:cNvSpPr>
            <a:spLocks noGrp="1"/>
          </p:cNvSpPr>
          <p:nvPr>
            <p:ph type="body" sz="quarter" idx="14" hasCustomPrompt="1"/>
          </p:nvPr>
        </p:nvSpPr>
        <p:spPr>
          <a:xfrm>
            <a:off x="5257801" y="4030142"/>
            <a:ext cx="3425363" cy="380398"/>
          </a:xfrm>
        </p:spPr>
        <p:txBody>
          <a:bodyPr tIns="91440" bIns="91440" anchor="b" anchorCtr="0"/>
          <a:lstStyle>
            <a:lvl1pPr marL="0" indent="0" algn="r">
              <a:buFontTx/>
              <a:buNone/>
              <a:defRPr sz="1200" cap="all" baseline="0">
                <a:solidFill>
                  <a:schemeClr val="bg1"/>
                </a:solidFill>
                <a:latin typeface="Open Sans" charset="0"/>
                <a:ea typeface="Open Sans" charset="0"/>
                <a:cs typeface="Open Sans" charset="0"/>
              </a:defRPr>
            </a:lvl1pPr>
          </a:lstStyle>
          <a:p>
            <a:pPr lvl="0"/>
            <a:r>
              <a:rPr lang="en-US" dirty="0"/>
              <a:t>ADD DATE IN ALL CAPS</a:t>
            </a:r>
          </a:p>
        </p:txBody>
      </p:sp>
      <p:pic>
        <p:nvPicPr>
          <p:cNvPr id="10" name="Picture 9">
            <a:extLst>
              <a:ext uri="{FF2B5EF4-FFF2-40B4-BE49-F238E27FC236}">
                <a16:creationId xmlns:a16="http://schemas.microsoft.com/office/drawing/2014/main" id="{3819C79A-2D0A-4A08-92AC-63D25220C375}"/>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5885460" y="821635"/>
            <a:ext cx="2954234" cy="591021"/>
          </a:xfrm>
          <a:prstGeom prst="rect">
            <a:avLst/>
          </a:prstGeom>
        </p:spPr>
      </p:pic>
      <p:sp>
        <p:nvSpPr>
          <p:cNvPr id="11" name="Content Placeholder 3">
            <a:extLst>
              <a:ext uri="{FF2B5EF4-FFF2-40B4-BE49-F238E27FC236}">
                <a16:creationId xmlns:a16="http://schemas.microsoft.com/office/drawing/2014/main" id="{CCFE5C9B-D675-4823-9FEB-C67F25314645}"/>
              </a:ext>
            </a:extLst>
          </p:cNvPr>
          <p:cNvSpPr txBox="1">
            <a:spLocks/>
          </p:cNvSpPr>
          <p:nvPr/>
        </p:nvSpPr>
        <p:spPr>
          <a:xfrm>
            <a:off x="1146127" y="5383588"/>
            <a:ext cx="6859787" cy="228600"/>
          </a:xfrm>
          <a:prstGeom prst="rect">
            <a:avLst/>
          </a:prstGeom>
          <a:noFill/>
        </p:spPr>
        <p:txBody>
          <a:bodyPr vert="horz" lIns="0" tIns="0" rIns="0" bIns="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Roboto Condensed Regular"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oboto Condensed Regular"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oboto Condensed Regular"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oboto Condensed Regular"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oboto Condensed Regular"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1125"/>
              </a:spcAft>
              <a:buClr>
                <a:schemeClr val="accent4"/>
              </a:buClr>
              <a:buFont typeface="Arial" panose="020B0604020202020204" pitchFamily="34" charset="0"/>
              <a:buNone/>
            </a:pPr>
            <a:r>
              <a:rPr lang="en-US" sz="450" baseline="0" dirty="0">
                <a:solidFill>
                  <a:schemeClr val="bg1"/>
                </a:solidFill>
                <a:latin typeface="Open Sans" charset="0"/>
                <a:ea typeface="Open Sans" charset="0"/>
                <a:cs typeface="Open Sans" charset="0"/>
              </a:rPr>
              <a:t>CareFirst BlueCross BlueShield is the shared business name of CareFirst of Maryland, Inc. and Group Hospitalization and Medical Services, Inc. which are independent licensees of the Blue Cross and Blue Shield Association. </a:t>
            </a:r>
            <a:br>
              <a:rPr lang="en-US" sz="450" baseline="0" dirty="0">
                <a:solidFill>
                  <a:schemeClr val="bg1"/>
                </a:solidFill>
                <a:latin typeface="Open Sans" charset="0"/>
                <a:ea typeface="Open Sans" charset="0"/>
                <a:cs typeface="Open Sans" charset="0"/>
              </a:rPr>
            </a:br>
            <a:r>
              <a:rPr lang="en-US" sz="450" baseline="0" dirty="0">
                <a:solidFill>
                  <a:schemeClr val="bg1"/>
                </a:solidFill>
                <a:latin typeface="Open Sans" charset="0"/>
                <a:ea typeface="Open Sans" charset="0"/>
                <a:cs typeface="Open Sans" charset="0"/>
              </a:rPr>
              <a:t>The Blue Cross</a:t>
            </a:r>
            <a:r>
              <a:rPr lang="en-US" sz="450" baseline="30000" dirty="0">
                <a:solidFill>
                  <a:schemeClr val="bg1"/>
                </a:solidFill>
                <a:latin typeface="Open Sans" charset="0"/>
                <a:ea typeface="Open Sans" charset="0"/>
                <a:cs typeface="Open Sans" charset="0"/>
              </a:rPr>
              <a:t>®</a:t>
            </a:r>
            <a:r>
              <a:rPr lang="en-US" sz="450" baseline="0" dirty="0">
                <a:solidFill>
                  <a:schemeClr val="bg1"/>
                </a:solidFill>
                <a:latin typeface="Open Sans" charset="0"/>
                <a:ea typeface="Open Sans" charset="0"/>
                <a:cs typeface="Open Sans" charset="0"/>
              </a:rPr>
              <a:t> and Blue Shield</a:t>
            </a:r>
            <a:r>
              <a:rPr lang="en-US" sz="450" baseline="30000" dirty="0">
                <a:solidFill>
                  <a:schemeClr val="bg1"/>
                </a:solidFill>
                <a:latin typeface="Open Sans" charset="0"/>
                <a:ea typeface="Open Sans" charset="0"/>
                <a:cs typeface="Open Sans" charset="0"/>
              </a:rPr>
              <a:t> ®</a:t>
            </a:r>
            <a:r>
              <a:rPr lang="en-US" sz="450" baseline="0" dirty="0">
                <a:solidFill>
                  <a:schemeClr val="bg1"/>
                </a:solidFill>
                <a:latin typeface="Open Sans" charset="0"/>
                <a:ea typeface="Open Sans" charset="0"/>
                <a:cs typeface="Open Sans" charset="0"/>
              </a:rPr>
              <a:t> and the Cross and Shield Symbols are registered service marks of the Blue Cross and Blue Shield Association, an association of independent Blue Cross and Blue Shield Plans.</a:t>
            </a:r>
          </a:p>
        </p:txBody>
      </p:sp>
      <p:sp>
        <p:nvSpPr>
          <p:cNvPr id="12" name="Rectangle 11">
            <a:extLst>
              <a:ext uri="{FF2B5EF4-FFF2-40B4-BE49-F238E27FC236}">
                <a16:creationId xmlns:a16="http://schemas.microsoft.com/office/drawing/2014/main" id="{9E4968A0-E6D9-434F-8402-D5A0BEB008F8}"/>
              </a:ext>
            </a:extLst>
          </p:cNvPr>
          <p:cNvSpPr/>
          <p:nvPr/>
        </p:nvSpPr>
        <p:spPr>
          <a:xfrm>
            <a:off x="8000554" y="3081003"/>
            <a:ext cx="685711" cy="6477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1"/>
          </a:p>
        </p:txBody>
      </p:sp>
    </p:spTree>
    <p:extLst>
      <p:ext uri="{BB962C8B-B14F-4D97-AF65-F5344CB8AC3E}">
        <p14:creationId xmlns:p14="http://schemas.microsoft.com/office/powerpoint/2010/main" val="176633354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AGENDA White BKG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0" y="3492094"/>
            <a:ext cx="3938588" cy="1582615"/>
          </a:xfrm>
        </p:spPr>
        <p:txBody>
          <a:bodyPr/>
          <a:lstStyle>
            <a:lvl1pPr marL="0" indent="0" algn="r">
              <a:buNone/>
              <a:defRPr sz="1800" i="1">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6BBAF9E-91EB-F142-9232-2FB346C9CC9E}" type="datetime1">
              <a:rPr lang="en-US" smtClean="0"/>
              <a:t>2/8/2024</a:t>
            </a:fld>
            <a:endParaRPr lang="en-US"/>
          </a:p>
        </p:txBody>
      </p:sp>
      <p:sp>
        <p:nvSpPr>
          <p:cNvPr id="6" name="Slide Number Placeholder 5"/>
          <p:cNvSpPr>
            <a:spLocks noGrp="1"/>
          </p:cNvSpPr>
          <p:nvPr>
            <p:ph type="sldNum" sz="quarter" idx="12"/>
          </p:nvPr>
        </p:nvSpPr>
        <p:spPr/>
        <p:txBody>
          <a:bodyPr/>
          <a:lstStyle/>
          <a:p>
            <a:fld id="{50BDF835-6A26-47A6-A2BD-7D4ECF93647D}" type="slidenum">
              <a:rPr lang="en-US" smtClean="0"/>
              <a:t>‹#›</a:t>
            </a:fld>
            <a:endParaRPr lang="en-US"/>
          </a:p>
        </p:txBody>
      </p:sp>
      <p:sp>
        <p:nvSpPr>
          <p:cNvPr id="7" name="Rectangle 6">
            <a:extLst>
              <a:ext uri="{FF2B5EF4-FFF2-40B4-BE49-F238E27FC236}">
                <a16:creationId xmlns:a16="http://schemas.microsoft.com/office/drawing/2014/main" id="{08859106-695E-4C30-8E94-2EA7A81BB8A6}"/>
              </a:ext>
            </a:extLst>
          </p:cNvPr>
          <p:cNvSpPr/>
          <p:nvPr/>
        </p:nvSpPr>
        <p:spPr>
          <a:xfrm>
            <a:off x="7824877" y="3248602"/>
            <a:ext cx="685711" cy="6477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1"/>
          </a:p>
        </p:txBody>
      </p:sp>
      <p:sp>
        <p:nvSpPr>
          <p:cNvPr id="9" name="Footer Placeholder 4">
            <a:extLst>
              <a:ext uri="{FF2B5EF4-FFF2-40B4-BE49-F238E27FC236}">
                <a16:creationId xmlns:a16="http://schemas.microsoft.com/office/drawing/2014/main" id="{5777D4AC-D31C-45EC-B152-E3F4F0D99486}"/>
              </a:ext>
            </a:extLst>
          </p:cNvPr>
          <p:cNvSpPr>
            <a:spLocks noGrp="1"/>
          </p:cNvSpPr>
          <p:nvPr>
            <p:ph type="ftr" sz="quarter" idx="3"/>
          </p:nvPr>
        </p:nvSpPr>
        <p:spPr>
          <a:xfrm>
            <a:off x="457795" y="5365881"/>
            <a:ext cx="5657255" cy="304271"/>
          </a:xfrm>
          <a:prstGeom prst="rect">
            <a:avLst/>
          </a:prstGeom>
        </p:spPr>
        <p:txBody>
          <a:bodyPr vert="horz" lIns="0" tIns="45720" rIns="91440" bIns="64008" rtlCol="0" anchor="ctr"/>
          <a:lstStyle>
            <a:lvl1pPr algn="l">
              <a:defRPr sz="750" b="1">
                <a:solidFill>
                  <a:schemeClr val="tx1"/>
                </a:solidFill>
              </a:defRPr>
            </a:lvl1pPr>
          </a:lstStyle>
          <a:p>
            <a:r>
              <a:rPr lang="en-US" dirty="0"/>
              <a:t>CareFirst BlueCross BlueShield</a:t>
            </a:r>
          </a:p>
        </p:txBody>
      </p:sp>
      <p:sp>
        <p:nvSpPr>
          <p:cNvPr id="8" name="Text Placeholder 2">
            <a:extLst>
              <a:ext uri="{FF2B5EF4-FFF2-40B4-BE49-F238E27FC236}">
                <a16:creationId xmlns:a16="http://schemas.microsoft.com/office/drawing/2014/main" id="{BC101A2A-FCB6-40A3-B534-F90865B756CF}"/>
              </a:ext>
            </a:extLst>
          </p:cNvPr>
          <p:cNvSpPr>
            <a:spLocks noGrp="1"/>
          </p:cNvSpPr>
          <p:nvPr>
            <p:ph type="body" sz="quarter" idx="13" hasCustomPrompt="1"/>
          </p:nvPr>
        </p:nvSpPr>
        <p:spPr>
          <a:xfrm>
            <a:off x="6275539" y="546365"/>
            <a:ext cx="2235049" cy="2655093"/>
          </a:xfrm>
        </p:spPr>
        <p:txBody>
          <a:bodyPr anchor="b"/>
          <a:lstStyle>
            <a:lvl1pPr marL="0" indent="0" algn="r">
              <a:buNone/>
              <a:defRPr sz="4950">
                <a:solidFill>
                  <a:schemeClr val="tx2"/>
                </a:solidFill>
                <a:latin typeface="+mj-lt"/>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AGENDA</a:t>
            </a:r>
          </a:p>
        </p:txBody>
      </p:sp>
      <p:sp>
        <p:nvSpPr>
          <p:cNvPr id="5" name="Text Placeholder 4">
            <a:extLst>
              <a:ext uri="{FF2B5EF4-FFF2-40B4-BE49-F238E27FC236}">
                <a16:creationId xmlns:a16="http://schemas.microsoft.com/office/drawing/2014/main" id="{DF1191EC-32C7-48ED-93E8-788B5EE5474A}"/>
              </a:ext>
            </a:extLst>
          </p:cNvPr>
          <p:cNvSpPr>
            <a:spLocks noGrp="1"/>
          </p:cNvSpPr>
          <p:nvPr>
            <p:ph type="body" sz="quarter" idx="14" hasCustomPrompt="1"/>
          </p:nvPr>
        </p:nvSpPr>
        <p:spPr>
          <a:xfrm>
            <a:off x="458392" y="546366"/>
            <a:ext cx="4877990" cy="4597135"/>
          </a:xfrm>
        </p:spPr>
        <p:txBody>
          <a:bodyPr anchor="ctr"/>
          <a:lstStyle>
            <a:lvl1pPr marL="300038" indent="-300038">
              <a:lnSpc>
                <a:spcPct val="150000"/>
              </a:lnSpc>
              <a:buFont typeface="+mj-lt"/>
              <a:buAutoNum type="romanUcPeriod"/>
              <a:defRPr sz="1500"/>
            </a:lvl1pPr>
            <a:lvl2pPr marL="642938" indent="-300038">
              <a:buFont typeface="+mj-lt"/>
              <a:buAutoNum type="romanUcPeriod"/>
              <a:defRPr/>
            </a:lvl2pPr>
            <a:lvl3pPr marL="985838" indent="-300038">
              <a:buFont typeface="+mj-lt"/>
              <a:buAutoNum type="romanUcPeriod"/>
              <a:defRPr/>
            </a:lvl3pPr>
            <a:lvl4pPr marL="1328738" indent="-300038">
              <a:buFont typeface="+mj-lt"/>
              <a:buAutoNum type="romanUcPeriod"/>
              <a:defRPr/>
            </a:lvl4pPr>
            <a:lvl5pPr marL="1671638" indent="-300038">
              <a:buFont typeface="+mj-lt"/>
              <a:buAutoNum type="romanUcPeriod"/>
              <a:defRPr/>
            </a:lvl5pPr>
          </a:lstStyle>
          <a:p>
            <a:pPr lvl="0"/>
            <a:r>
              <a:rPr lang="en-US" dirty="0"/>
              <a:t>TYPE Chapter</a:t>
            </a:r>
          </a:p>
          <a:p>
            <a:pPr lvl="0"/>
            <a:r>
              <a:rPr lang="en-US" dirty="0"/>
              <a:t>Next Chapter</a:t>
            </a:r>
          </a:p>
          <a:p>
            <a:pPr lvl="0"/>
            <a:r>
              <a:rPr lang="en-US" dirty="0"/>
              <a:t>Next Chapter</a:t>
            </a:r>
          </a:p>
          <a:p>
            <a:pPr lvl="0"/>
            <a:r>
              <a:rPr lang="en-US" dirty="0"/>
              <a:t>Next Chapter</a:t>
            </a:r>
          </a:p>
          <a:p>
            <a:pPr lvl="0"/>
            <a:r>
              <a:rPr lang="en-US" dirty="0"/>
              <a:t>Next Chapter</a:t>
            </a:r>
          </a:p>
          <a:p>
            <a:pPr lvl="0"/>
            <a:r>
              <a:rPr lang="en-US" dirty="0"/>
              <a:t>Next Chapter</a:t>
            </a:r>
          </a:p>
        </p:txBody>
      </p:sp>
    </p:spTree>
    <p:extLst>
      <p:ext uri="{BB962C8B-B14F-4D97-AF65-F5344CB8AC3E}">
        <p14:creationId xmlns:p14="http://schemas.microsoft.com/office/powerpoint/2010/main" val="2293304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AGENDA BLUE BKGD">
    <p:bg>
      <p:bgPr>
        <a:solidFill>
          <a:schemeClr val="tx2"/>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0" y="3492094"/>
            <a:ext cx="3938588" cy="1582615"/>
          </a:xfrm>
        </p:spPr>
        <p:txBody>
          <a:bodyPr/>
          <a:lstStyle>
            <a:lvl1pPr marL="0" indent="0" algn="r">
              <a:buNone/>
              <a:defRPr sz="1800" i="1">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6BBAF9E-91EB-F142-9232-2FB346C9CC9E}" type="datetime1">
              <a:rPr lang="en-US" smtClean="0"/>
              <a:t>2/8/2024</a:t>
            </a:fld>
            <a:endParaRPr lang="en-US"/>
          </a:p>
        </p:txBody>
      </p:sp>
      <p:sp>
        <p:nvSpPr>
          <p:cNvPr id="6" name="Slide Number Placeholder 5"/>
          <p:cNvSpPr>
            <a:spLocks noGrp="1"/>
          </p:cNvSpPr>
          <p:nvPr>
            <p:ph type="sldNum" sz="quarter" idx="12"/>
          </p:nvPr>
        </p:nvSpPr>
        <p:spPr/>
        <p:txBody>
          <a:bodyPr/>
          <a:lstStyle/>
          <a:p>
            <a:fld id="{50BDF835-6A26-47A6-A2BD-7D4ECF93647D}" type="slidenum">
              <a:rPr lang="en-US" smtClean="0"/>
              <a:t>‹#›</a:t>
            </a:fld>
            <a:endParaRPr lang="en-US"/>
          </a:p>
        </p:txBody>
      </p:sp>
      <p:sp>
        <p:nvSpPr>
          <p:cNvPr id="7" name="Rectangle 6">
            <a:extLst>
              <a:ext uri="{FF2B5EF4-FFF2-40B4-BE49-F238E27FC236}">
                <a16:creationId xmlns:a16="http://schemas.microsoft.com/office/drawing/2014/main" id="{08859106-695E-4C30-8E94-2EA7A81BB8A6}"/>
              </a:ext>
            </a:extLst>
          </p:cNvPr>
          <p:cNvSpPr/>
          <p:nvPr/>
        </p:nvSpPr>
        <p:spPr>
          <a:xfrm>
            <a:off x="7824877" y="3248602"/>
            <a:ext cx="685711" cy="6477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1"/>
          </a:p>
        </p:txBody>
      </p:sp>
      <p:sp>
        <p:nvSpPr>
          <p:cNvPr id="9" name="Footer Placeholder 4">
            <a:extLst>
              <a:ext uri="{FF2B5EF4-FFF2-40B4-BE49-F238E27FC236}">
                <a16:creationId xmlns:a16="http://schemas.microsoft.com/office/drawing/2014/main" id="{5777D4AC-D31C-45EC-B152-E3F4F0D99486}"/>
              </a:ext>
            </a:extLst>
          </p:cNvPr>
          <p:cNvSpPr>
            <a:spLocks noGrp="1"/>
          </p:cNvSpPr>
          <p:nvPr>
            <p:ph type="ftr" sz="quarter" idx="3"/>
          </p:nvPr>
        </p:nvSpPr>
        <p:spPr>
          <a:xfrm>
            <a:off x="457795" y="5365881"/>
            <a:ext cx="5657255" cy="304271"/>
          </a:xfrm>
          <a:prstGeom prst="rect">
            <a:avLst/>
          </a:prstGeom>
        </p:spPr>
        <p:txBody>
          <a:bodyPr vert="horz" lIns="0" tIns="45720" rIns="91440" bIns="64008" rtlCol="0" anchor="ctr"/>
          <a:lstStyle>
            <a:lvl1pPr algn="l">
              <a:defRPr sz="750" b="1">
                <a:solidFill>
                  <a:schemeClr val="tx1"/>
                </a:solidFill>
              </a:defRPr>
            </a:lvl1pPr>
          </a:lstStyle>
          <a:p>
            <a:r>
              <a:rPr lang="en-US" dirty="0"/>
              <a:t>CareFirst BlueCross BlueShield</a:t>
            </a:r>
          </a:p>
        </p:txBody>
      </p:sp>
      <p:sp>
        <p:nvSpPr>
          <p:cNvPr id="8" name="Text Placeholder 2">
            <a:extLst>
              <a:ext uri="{FF2B5EF4-FFF2-40B4-BE49-F238E27FC236}">
                <a16:creationId xmlns:a16="http://schemas.microsoft.com/office/drawing/2014/main" id="{BC101A2A-FCB6-40A3-B534-F90865B756CF}"/>
              </a:ext>
            </a:extLst>
          </p:cNvPr>
          <p:cNvSpPr>
            <a:spLocks noGrp="1"/>
          </p:cNvSpPr>
          <p:nvPr>
            <p:ph type="body" sz="quarter" idx="13" hasCustomPrompt="1"/>
          </p:nvPr>
        </p:nvSpPr>
        <p:spPr>
          <a:xfrm>
            <a:off x="6275539" y="546365"/>
            <a:ext cx="2235049" cy="2655093"/>
          </a:xfrm>
        </p:spPr>
        <p:txBody>
          <a:bodyPr anchor="b"/>
          <a:lstStyle>
            <a:lvl1pPr marL="0" indent="0" algn="r">
              <a:buNone/>
              <a:defRPr sz="4950">
                <a:solidFill>
                  <a:schemeClr val="bg1"/>
                </a:solidFill>
                <a:latin typeface="+mj-lt"/>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AGENDA</a:t>
            </a:r>
          </a:p>
        </p:txBody>
      </p:sp>
      <p:sp>
        <p:nvSpPr>
          <p:cNvPr id="5" name="Text Placeholder 4">
            <a:extLst>
              <a:ext uri="{FF2B5EF4-FFF2-40B4-BE49-F238E27FC236}">
                <a16:creationId xmlns:a16="http://schemas.microsoft.com/office/drawing/2014/main" id="{DF1191EC-32C7-48ED-93E8-788B5EE5474A}"/>
              </a:ext>
            </a:extLst>
          </p:cNvPr>
          <p:cNvSpPr>
            <a:spLocks noGrp="1"/>
          </p:cNvSpPr>
          <p:nvPr>
            <p:ph type="body" sz="quarter" idx="14" hasCustomPrompt="1"/>
          </p:nvPr>
        </p:nvSpPr>
        <p:spPr>
          <a:xfrm>
            <a:off x="458392" y="546366"/>
            <a:ext cx="4877990" cy="4597135"/>
          </a:xfrm>
          <a:noFill/>
        </p:spPr>
        <p:txBody>
          <a:bodyPr anchor="ctr"/>
          <a:lstStyle>
            <a:lvl1pPr marL="300038" indent="-300038">
              <a:lnSpc>
                <a:spcPct val="150000"/>
              </a:lnSpc>
              <a:buFont typeface="+mj-lt"/>
              <a:buAutoNum type="romanUcPeriod"/>
              <a:defRPr sz="1500">
                <a:solidFill>
                  <a:schemeClr val="bg1"/>
                </a:solidFill>
              </a:defRPr>
            </a:lvl1pPr>
            <a:lvl2pPr marL="642938" indent="-300038">
              <a:buFont typeface="+mj-lt"/>
              <a:buAutoNum type="romanUcPeriod"/>
              <a:defRPr/>
            </a:lvl2pPr>
            <a:lvl3pPr marL="985838" indent="-300038">
              <a:buFont typeface="+mj-lt"/>
              <a:buAutoNum type="romanUcPeriod"/>
              <a:defRPr/>
            </a:lvl3pPr>
            <a:lvl4pPr marL="1328738" indent="-300038">
              <a:buFont typeface="+mj-lt"/>
              <a:buAutoNum type="romanUcPeriod"/>
              <a:defRPr/>
            </a:lvl4pPr>
            <a:lvl5pPr marL="1671638" indent="-300038">
              <a:buFont typeface="+mj-lt"/>
              <a:buAutoNum type="romanUcPeriod"/>
              <a:defRPr/>
            </a:lvl5pPr>
          </a:lstStyle>
          <a:p>
            <a:pPr lvl="0"/>
            <a:r>
              <a:rPr lang="en-US" dirty="0"/>
              <a:t>TYPE Chapter</a:t>
            </a:r>
          </a:p>
          <a:p>
            <a:pPr lvl="0"/>
            <a:r>
              <a:rPr lang="en-US" dirty="0"/>
              <a:t>Next Chapter</a:t>
            </a:r>
          </a:p>
          <a:p>
            <a:pPr lvl="0"/>
            <a:r>
              <a:rPr lang="en-US" dirty="0"/>
              <a:t>Next Chapter</a:t>
            </a:r>
          </a:p>
          <a:p>
            <a:pPr lvl="0"/>
            <a:r>
              <a:rPr lang="en-US" dirty="0"/>
              <a:t>Next Chapter</a:t>
            </a:r>
          </a:p>
          <a:p>
            <a:pPr lvl="0"/>
            <a:r>
              <a:rPr lang="en-US" dirty="0"/>
              <a:t>Next Chapter</a:t>
            </a:r>
          </a:p>
          <a:p>
            <a:pPr lvl="0"/>
            <a:r>
              <a:rPr lang="en-US" dirty="0"/>
              <a:t>Next Chapter</a:t>
            </a:r>
          </a:p>
        </p:txBody>
      </p:sp>
    </p:spTree>
    <p:extLst>
      <p:ext uri="{BB962C8B-B14F-4D97-AF65-F5344CB8AC3E}">
        <p14:creationId xmlns:p14="http://schemas.microsoft.com/office/powerpoint/2010/main" val="391740777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1_Section Divider White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3888" y="3492094"/>
            <a:ext cx="7886700" cy="1582615"/>
          </a:xfrm>
        </p:spPr>
        <p:txBody>
          <a:bodyPr/>
          <a:lstStyle>
            <a:lvl1pPr marL="0" indent="0" algn="r">
              <a:buNone/>
              <a:defRPr sz="1800" i="1">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A0757A1-C910-8346-A4FB-2275E937B182}" type="datetime1">
              <a:rPr lang="en-US" smtClean="0"/>
              <a:t>2/8/2024</a:t>
            </a:fld>
            <a:endParaRPr lang="en-US"/>
          </a:p>
        </p:txBody>
      </p:sp>
      <p:sp>
        <p:nvSpPr>
          <p:cNvPr id="6" name="Slide Number Placeholder 5"/>
          <p:cNvSpPr>
            <a:spLocks noGrp="1"/>
          </p:cNvSpPr>
          <p:nvPr>
            <p:ph type="sldNum" sz="quarter" idx="12"/>
          </p:nvPr>
        </p:nvSpPr>
        <p:spPr/>
        <p:txBody>
          <a:bodyPr/>
          <a:lstStyle/>
          <a:p>
            <a:fld id="{50BDF835-6A26-47A6-A2BD-7D4ECF93647D}" type="slidenum">
              <a:rPr lang="en-US" smtClean="0"/>
              <a:t>‹#›</a:t>
            </a:fld>
            <a:endParaRPr lang="en-US"/>
          </a:p>
        </p:txBody>
      </p:sp>
      <p:sp>
        <p:nvSpPr>
          <p:cNvPr id="7" name="Rectangle 6">
            <a:extLst>
              <a:ext uri="{FF2B5EF4-FFF2-40B4-BE49-F238E27FC236}">
                <a16:creationId xmlns:a16="http://schemas.microsoft.com/office/drawing/2014/main" id="{08859106-695E-4C30-8E94-2EA7A81BB8A6}"/>
              </a:ext>
            </a:extLst>
          </p:cNvPr>
          <p:cNvSpPr/>
          <p:nvPr/>
        </p:nvSpPr>
        <p:spPr>
          <a:xfrm>
            <a:off x="7824877" y="3248602"/>
            <a:ext cx="685711" cy="6477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1"/>
          </a:p>
        </p:txBody>
      </p:sp>
      <p:sp>
        <p:nvSpPr>
          <p:cNvPr id="9" name="Footer Placeholder 4">
            <a:extLst>
              <a:ext uri="{FF2B5EF4-FFF2-40B4-BE49-F238E27FC236}">
                <a16:creationId xmlns:a16="http://schemas.microsoft.com/office/drawing/2014/main" id="{5777D4AC-D31C-45EC-B152-E3F4F0D99486}"/>
              </a:ext>
            </a:extLst>
          </p:cNvPr>
          <p:cNvSpPr>
            <a:spLocks noGrp="1"/>
          </p:cNvSpPr>
          <p:nvPr>
            <p:ph type="ftr" sz="quarter" idx="3"/>
          </p:nvPr>
        </p:nvSpPr>
        <p:spPr>
          <a:xfrm>
            <a:off x="457795" y="5365881"/>
            <a:ext cx="5657255" cy="304271"/>
          </a:xfrm>
          <a:prstGeom prst="rect">
            <a:avLst/>
          </a:prstGeom>
        </p:spPr>
        <p:txBody>
          <a:bodyPr vert="horz" lIns="0" tIns="45720" rIns="91440" bIns="64008" rtlCol="0" anchor="ctr"/>
          <a:lstStyle>
            <a:lvl1pPr algn="l">
              <a:defRPr sz="750" b="1">
                <a:solidFill>
                  <a:schemeClr val="tx1"/>
                </a:solidFill>
              </a:defRPr>
            </a:lvl1pPr>
          </a:lstStyle>
          <a:p>
            <a:r>
              <a:rPr lang="en-US" dirty="0"/>
              <a:t>CareFirst BlueCross BlueShield</a:t>
            </a:r>
          </a:p>
        </p:txBody>
      </p:sp>
      <p:sp>
        <p:nvSpPr>
          <p:cNvPr id="8" name="Text Placeholder 2">
            <a:extLst>
              <a:ext uri="{FF2B5EF4-FFF2-40B4-BE49-F238E27FC236}">
                <a16:creationId xmlns:a16="http://schemas.microsoft.com/office/drawing/2014/main" id="{BC101A2A-FCB6-40A3-B534-F90865B756CF}"/>
              </a:ext>
            </a:extLst>
          </p:cNvPr>
          <p:cNvSpPr>
            <a:spLocks noGrp="1"/>
          </p:cNvSpPr>
          <p:nvPr>
            <p:ph type="body" sz="quarter" idx="13" hasCustomPrompt="1"/>
          </p:nvPr>
        </p:nvSpPr>
        <p:spPr>
          <a:xfrm>
            <a:off x="457796" y="546365"/>
            <a:ext cx="8052792" cy="2655093"/>
          </a:xfrm>
        </p:spPr>
        <p:txBody>
          <a:bodyPr anchor="b"/>
          <a:lstStyle>
            <a:lvl1pPr marL="0" indent="0" algn="r">
              <a:buNone/>
              <a:defRPr sz="4950">
                <a:solidFill>
                  <a:schemeClr val="tx2"/>
                </a:solidFill>
                <a:latin typeface="+mj-lt"/>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TYPE DIVIDER NAME IN ALL CAPS</a:t>
            </a:r>
          </a:p>
        </p:txBody>
      </p:sp>
    </p:spTree>
    <p:extLst>
      <p:ext uri="{BB962C8B-B14F-4D97-AF65-F5344CB8AC3E}">
        <p14:creationId xmlns:p14="http://schemas.microsoft.com/office/powerpoint/2010/main" val="384613179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1_Section Header">
    <p:bg>
      <p:bgPr>
        <a:solidFill>
          <a:schemeClr val="tx2"/>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CB31DB5B-58D5-7F46-AD6E-F897B1305778}" type="datetime1">
              <a:rPr lang="en-US" smtClean="0"/>
              <a:t>2/8/2024</a:t>
            </a:fld>
            <a:endParaRPr lang="en-US"/>
          </a:p>
        </p:txBody>
      </p:sp>
      <p:sp>
        <p:nvSpPr>
          <p:cNvPr id="6" name="Slide Number Placeholder 5"/>
          <p:cNvSpPr>
            <a:spLocks noGrp="1"/>
          </p:cNvSpPr>
          <p:nvPr>
            <p:ph type="sldNum" sz="quarter" idx="12"/>
          </p:nvPr>
        </p:nvSpPr>
        <p:spPr>
          <a:xfrm>
            <a:off x="8893655" y="5335933"/>
            <a:ext cx="124854" cy="317783"/>
          </a:xfrm>
        </p:spPr>
        <p:txBody>
          <a:bodyPr/>
          <a:lstStyle/>
          <a:p>
            <a:fld id="{50BDF835-6A26-47A6-A2BD-7D4ECF93647D}" type="slidenum">
              <a:rPr lang="en-US" smtClean="0"/>
              <a:t>‹#›</a:t>
            </a:fld>
            <a:endParaRPr lang="en-US"/>
          </a:p>
        </p:txBody>
      </p:sp>
      <p:sp>
        <p:nvSpPr>
          <p:cNvPr id="11" name="Text Placeholder 2">
            <a:extLst>
              <a:ext uri="{FF2B5EF4-FFF2-40B4-BE49-F238E27FC236}">
                <a16:creationId xmlns:a16="http://schemas.microsoft.com/office/drawing/2014/main" id="{1388E6B0-6B93-45D7-B316-9D6BEF0CB747}"/>
              </a:ext>
            </a:extLst>
          </p:cNvPr>
          <p:cNvSpPr>
            <a:spLocks noGrp="1"/>
          </p:cNvSpPr>
          <p:nvPr>
            <p:ph type="body" idx="1"/>
          </p:nvPr>
        </p:nvSpPr>
        <p:spPr>
          <a:xfrm>
            <a:off x="623888" y="3492094"/>
            <a:ext cx="7886700" cy="1582615"/>
          </a:xfrm>
        </p:spPr>
        <p:txBody>
          <a:bodyPr/>
          <a:lstStyle>
            <a:lvl1pPr marL="0" indent="0" algn="r">
              <a:buNone/>
              <a:defRPr sz="1800" i="1">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12" name="Rectangle 11">
            <a:extLst>
              <a:ext uri="{FF2B5EF4-FFF2-40B4-BE49-F238E27FC236}">
                <a16:creationId xmlns:a16="http://schemas.microsoft.com/office/drawing/2014/main" id="{9FEFE789-9B7C-4153-9BC7-30F09C715538}"/>
              </a:ext>
            </a:extLst>
          </p:cNvPr>
          <p:cNvSpPr/>
          <p:nvPr/>
        </p:nvSpPr>
        <p:spPr>
          <a:xfrm>
            <a:off x="7824877" y="3248602"/>
            <a:ext cx="685711" cy="6477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1"/>
          </a:p>
        </p:txBody>
      </p:sp>
      <p:sp>
        <p:nvSpPr>
          <p:cNvPr id="8" name="Footer Placeholder 4">
            <a:extLst>
              <a:ext uri="{FF2B5EF4-FFF2-40B4-BE49-F238E27FC236}">
                <a16:creationId xmlns:a16="http://schemas.microsoft.com/office/drawing/2014/main" id="{D0D485AA-CD23-4C80-B298-A1812CCE559F}"/>
              </a:ext>
            </a:extLst>
          </p:cNvPr>
          <p:cNvSpPr>
            <a:spLocks noGrp="1"/>
          </p:cNvSpPr>
          <p:nvPr>
            <p:ph type="ftr" sz="quarter" idx="3"/>
          </p:nvPr>
        </p:nvSpPr>
        <p:spPr>
          <a:xfrm>
            <a:off x="457795" y="5365881"/>
            <a:ext cx="5657255" cy="304271"/>
          </a:xfrm>
          <a:prstGeom prst="rect">
            <a:avLst/>
          </a:prstGeom>
        </p:spPr>
        <p:txBody>
          <a:bodyPr vert="horz" lIns="0" tIns="45720" rIns="91440" bIns="64008" rtlCol="0" anchor="ctr"/>
          <a:lstStyle>
            <a:lvl1pPr algn="l">
              <a:defRPr sz="750" b="1">
                <a:solidFill>
                  <a:schemeClr val="bg1"/>
                </a:solidFill>
              </a:defRPr>
            </a:lvl1pPr>
          </a:lstStyle>
          <a:p>
            <a:r>
              <a:rPr lang="en-US" dirty="0"/>
              <a:t>CareFirst BlueCross BlueShield</a:t>
            </a:r>
          </a:p>
        </p:txBody>
      </p:sp>
      <p:sp>
        <p:nvSpPr>
          <p:cNvPr id="3" name="Text Placeholder 2">
            <a:extLst>
              <a:ext uri="{FF2B5EF4-FFF2-40B4-BE49-F238E27FC236}">
                <a16:creationId xmlns:a16="http://schemas.microsoft.com/office/drawing/2014/main" id="{849390B7-55C9-46DD-ABAA-2E9C04533140}"/>
              </a:ext>
            </a:extLst>
          </p:cNvPr>
          <p:cNvSpPr>
            <a:spLocks noGrp="1"/>
          </p:cNvSpPr>
          <p:nvPr>
            <p:ph type="body" sz="quarter" idx="13" hasCustomPrompt="1"/>
          </p:nvPr>
        </p:nvSpPr>
        <p:spPr>
          <a:xfrm>
            <a:off x="457796" y="546365"/>
            <a:ext cx="8052792" cy="2655093"/>
          </a:xfrm>
        </p:spPr>
        <p:txBody>
          <a:bodyPr anchor="b"/>
          <a:lstStyle>
            <a:lvl1pPr marL="0" indent="0" algn="r">
              <a:buNone/>
              <a:defRPr sz="4950">
                <a:solidFill>
                  <a:schemeClr val="bg1"/>
                </a:solidFill>
                <a:latin typeface="+mj-lt"/>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TYPE DIVIDER NAME IN ALL CAPS</a:t>
            </a:r>
          </a:p>
        </p:txBody>
      </p:sp>
    </p:spTree>
    <p:extLst>
      <p:ext uri="{BB962C8B-B14F-4D97-AF65-F5344CB8AC3E}">
        <p14:creationId xmlns:p14="http://schemas.microsoft.com/office/powerpoint/2010/main" val="289214014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itle Slide WITH Waf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42209" y="87264"/>
            <a:ext cx="6349849" cy="955096"/>
          </a:xfrm>
        </p:spPr>
        <p:txBody>
          <a:bodyPr anchor="b">
            <a:noAutofit/>
          </a:bodyPr>
          <a:lstStyle>
            <a:lvl1pPr algn="l">
              <a:defRPr sz="2700">
                <a:solidFill>
                  <a:schemeClr val="tx2"/>
                </a:solidFill>
              </a:defRPr>
            </a:lvl1pPr>
          </a:lstStyle>
          <a:p>
            <a:r>
              <a:rPr lang="en-US" dirty="0"/>
              <a:t>Click To Edit Master Title Case</a:t>
            </a:r>
          </a:p>
        </p:txBody>
      </p:sp>
      <p:sp>
        <p:nvSpPr>
          <p:cNvPr id="3" name="Subtitle 2"/>
          <p:cNvSpPr>
            <a:spLocks noGrp="1"/>
          </p:cNvSpPr>
          <p:nvPr>
            <p:ph type="subTitle" idx="1"/>
          </p:nvPr>
        </p:nvSpPr>
        <p:spPr>
          <a:xfrm>
            <a:off x="457795" y="1524000"/>
            <a:ext cx="3649709" cy="1379802"/>
          </a:xfrm>
        </p:spPr>
        <p:txBody>
          <a:bodyPr>
            <a:noAutofit/>
          </a:bodyPr>
          <a:lstStyle>
            <a:lvl1pPr marL="0" indent="0" algn="l">
              <a:lnSpc>
                <a:spcPct val="100000"/>
              </a:lnSpc>
              <a:buNone/>
              <a:defRPr sz="12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15CF599-F9E5-E941-B3F3-2F2DBD80CC9E}" type="datetime1">
              <a:rPr lang="en-US" smtClean="0"/>
              <a:t>2/8/2024</a:t>
            </a:fld>
            <a:endParaRPr lang="en-US"/>
          </a:p>
        </p:txBody>
      </p:sp>
      <p:sp>
        <p:nvSpPr>
          <p:cNvPr id="6" name="Slide Number Placeholder 5"/>
          <p:cNvSpPr>
            <a:spLocks noGrp="1"/>
          </p:cNvSpPr>
          <p:nvPr>
            <p:ph type="sldNum" sz="quarter" idx="12"/>
          </p:nvPr>
        </p:nvSpPr>
        <p:spPr/>
        <p:txBody>
          <a:bodyPr/>
          <a:lstStyle/>
          <a:p>
            <a:fld id="{50BDF835-6A26-47A6-A2BD-7D4ECF93647D}" type="slidenum">
              <a:rPr lang="en-US" smtClean="0"/>
              <a:t>‹#›</a:t>
            </a:fld>
            <a:endParaRPr lang="en-US"/>
          </a:p>
        </p:txBody>
      </p:sp>
      <p:sp>
        <p:nvSpPr>
          <p:cNvPr id="7" name="Rectangle 6">
            <a:extLst>
              <a:ext uri="{FF2B5EF4-FFF2-40B4-BE49-F238E27FC236}">
                <a16:creationId xmlns:a16="http://schemas.microsoft.com/office/drawing/2014/main" id="{29D9C8E6-57C3-48B3-B906-8DC77B509C65}"/>
              </a:ext>
            </a:extLst>
          </p:cNvPr>
          <p:cNvSpPr/>
          <p:nvPr/>
        </p:nvSpPr>
        <p:spPr>
          <a:xfrm>
            <a:off x="457796" y="1206033"/>
            <a:ext cx="685711" cy="6477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675"/>
          </a:p>
        </p:txBody>
      </p:sp>
      <p:sp>
        <p:nvSpPr>
          <p:cNvPr id="9" name="TextBox 8">
            <a:extLst>
              <a:ext uri="{FF2B5EF4-FFF2-40B4-BE49-F238E27FC236}">
                <a16:creationId xmlns:a16="http://schemas.microsoft.com/office/drawing/2014/main" id="{5428D1A4-4E0A-4413-BB3D-D824CC72C098}"/>
              </a:ext>
            </a:extLst>
          </p:cNvPr>
          <p:cNvSpPr txBox="1"/>
          <p:nvPr/>
        </p:nvSpPr>
        <p:spPr>
          <a:xfrm>
            <a:off x="6455405" y="5404712"/>
            <a:ext cx="2230800" cy="207749"/>
          </a:xfrm>
          <a:prstGeom prst="rect">
            <a:avLst/>
          </a:prstGeom>
          <a:noFill/>
        </p:spPr>
        <p:txBody>
          <a:bodyPr wrap="square" lIns="0" rIns="0" rtlCol="0">
            <a:spAutoFit/>
          </a:bodyPr>
          <a:lstStyle/>
          <a:p>
            <a:pPr algn="r"/>
            <a:r>
              <a:rPr kumimoji="0" lang="en-US" sz="750" b="1" i="0" u="none" strike="noStrike" kern="120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Proprietary and Confidential</a:t>
            </a:r>
            <a:endParaRPr lang="en-US" sz="750" dirty="0">
              <a:solidFill>
                <a:schemeClr val="tx1"/>
              </a:solidFill>
            </a:endParaRPr>
          </a:p>
        </p:txBody>
      </p:sp>
      <p:sp>
        <p:nvSpPr>
          <p:cNvPr id="10" name="Footer Placeholder 4">
            <a:extLst>
              <a:ext uri="{FF2B5EF4-FFF2-40B4-BE49-F238E27FC236}">
                <a16:creationId xmlns:a16="http://schemas.microsoft.com/office/drawing/2014/main" id="{7E43037F-50C0-445F-A015-CF88A7E0A038}"/>
              </a:ext>
            </a:extLst>
          </p:cNvPr>
          <p:cNvSpPr>
            <a:spLocks noGrp="1"/>
          </p:cNvSpPr>
          <p:nvPr>
            <p:ph type="ftr" sz="quarter" idx="3"/>
          </p:nvPr>
        </p:nvSpPr>
        <p:spPr>
          <a:xfrm>
            <a:off x="457795" y="5365881"/>
            <a:ext cx="5657255" cy="304271"/>
          </a:xfrm>
          <a:prstGeom prst="rect">
            <a:avLst/>
          </a:prstGeom>
        </p:spPr>
        <p:txBody>
          <a:bodyPr vert="horz" lIns="0" tIns="45720" rIns="91440" bIns="64008" rtlCol="0" anchor="ctr"/>
          <a:lstStyle>
            <a:lvl1pPr algn="l">
              <a:defRPr sz="750" b="1">
                <a:solidFill>
                  <a:schemeClr val="tx1"/>
                </a:solidFill>
              </a:defRPr>
            </a:lvl1pPr>
          </a:lstStyle>
          <a:p>
            <a:r>
              <a:rPr lang="en-US" dirty="0"/>
              <a:t>CareFirst BlueCross BlueShield</a:t>
            </a:r>
          </a:p>
        </p:txBody>
      </p:sp>
    </p:spTree>
    <p:extLst>
      <p:ext uri="{BB962C8B-B14F-4D97-AF65-F5344CB8AC3E}">
        <p14:creationId xmlns:p14="http://schemas.microsoft.com/office/powerpoint/2010/main" val="2933849729"/>
      </p:ext>
    </p:extLst>
  </p:cSld>
  <p:clrMapOvr>
    <a:masterClrMapping/>
  </p:clrMapOvr>
  <p:extLst>
    <p:ext uri="{DCECCB84-F9BA-43D5-87BE-67443E8EF086}">
      <p15:sldGuideLst xmlns:p15="http://schemas.microsoft.com/office/powerpoint/2012/main">
        <p15:guide id="1" orient="horz" pos="3984">
          <p15:clr>
            <a:srgbClr val="FBAE40"/>
          </p15:clr>
        </p15:guide>
        <p15:guide id="2" pos="7680">
          <p15:clr>
            <a:srgbClr val="FBAE40"/>
          </p15:clr>
        </p15:guide>
        <p15:guide id="3" orient="horz" pos="1872">
          <p15:clr>
            <a:srgbClr val="FBAE40"/>
          </p15:clr>
        </p15:guide>
        <p15:guide id="4" pos="48">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Title, Wafer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sz="1200"/>
            </a:lvl1pPr>
            <a:lvl2pPr>
              <a:defRPr sz="1200"/>
            </a:lvl2pPr>
            <a:lvl3pPr>
              <a:defRPr sz="12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50BDF835-6A26-47A6-A2BD-7D4ECF93647D}" type="slidenum">
              <a:rPr lang="en-US" smtClean="0"/>
              <a:t>‹#›</a:t>
            </a:fld>
            <a:endParaRPr lang="en-US"/>
          </a:p>
        </p:txBody>
      </p:sp>
      <p:sp>
        <p:nvSpPr>
          <p:cNvPr id="10" name="Title 1">
            <a:extLst>
              <a:ext uri="{FF2B5EF4-FFF2-40B4-BE49-F238E27FC236}">
                <a16:creationId xmlns:a16="http://schemas.microsoft.com/office/drawing/2014/main" id="{28562AD7-A13F-426E-8E24-389B22F0D7C9}"/>
              </a:ext>
            </a:extLst>
          </p:cNvPr>
          <p:cNvSpPr>
            <a:spLocks noGrp="1"/>
          </p:cNvSpPr>
          <p:nvPr>
            <p:ph type="ctrTitle" hasCustomPrompt="1"/>
          </p:nvPr>
        </p:nvSpPr>
        <p:spPr>
          <a:xfrm>
            <a:off x="442209" y="87264"/>
            <a:ext cx="5973978" cy="955096"/>
          </a:xfrm>
        </p:spPr>
        <p:txBody>
          <a:bodyPr anchor="b">
            <a:noAutofit/>
          </a:bodyPr>
          <a:lstStyle>
            <a:lvl1pPr algn="l">
              <a:defRPr sz="2700">
                <a:solidFill>
                  <a:schemeClr val="tx2"/>
                </a:solidFill>
              </a:defRPr>
            </a:lvl1pPr>
          </a:lstStyle>
          <a:p>
            <a:r>
              <a:rPr lang="en-US" dirty="0"/>
              <a:t>Click To Edit Master Title Case</a:t>
            </a:r>
          </a:p>
        </p:txBody>
      </p:sp>
      <p:sp>
        <p:nvSpPr>
          <p:cNvPr id="12" name="Rectangle 11">
            <a:extLst>
              <a:ext uri="{FF2B5EF4-FFF2-40B4-BE49-F238E27FC236}">
                <a16:creationId xmlns:a16="http://schemas.microsoft.com/office/drawing/2014/main" id="{A6BB299B-93F1-4E78-95E2-9F894962F00C}"/>
              </a:ext>
            </a:extLst>
          </p:cNvPr>
          <p:cNvSpPr/>
          <p:nvPr/>
        </p:nvSpPr>
        <p:spPr>
          <a:xfrm>
            <a:off x="457796" y="1206033"/>
            <a:ext cx="685711" cy="6477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675"/>
          </a:p>
        </p:txBody>
      </p:sp>
      <p:sp>
        <p:nvSpPr>
          <p:cNvPr id="9" name="Date Placeholder 3">
            <a:extLst>
              <a:ext uri="{FF2B5EF4-FFF2-40B4-BE49-F238E27FC236}">
                <a16:creationId xmlns:a16="http://schemas.microsoft.com/office/drawing/2014/main" id="{24393731-7EC2-4B10-B83D-7196A3C16522}"/>
              </a:ext>
            </a:extLst>
          </p:cNvPr>
          <p:cNvSpPr>
            <a:spLocks noGrp="1"/>
          </p:cNvSpPr>
          <p:nvPr>
            <p:ph type="dt" sz="half" idx="10"/>
          </p:nvPr>
        </p:nvSpPr>
        <p:spPr>
          <a:xfrm>
            <a:off x="0" y="5365881"/>
            <a:ext cx="457796" cy="304271"/>
          </a:xfrm>
        </p:spPr>
        <p:txBody>
          <a:bodyPr/>
          <a:lstStyle/>
          <a:p>
            <a:fld id="{EBA4FA43-113F-8046-8CFA-6AE521D4F4FB}" type="datetime1">
              <a:rPr lang="en-US" smtClean="0"/>
              <a:t>2/8/2024</a:t>
            </a:fld>
            <a:endParaRPr lang="en-US"/>
          </a:p>
        </p:txBody>
      </p:sp>
      <p:sp>
        <p:nvSpPr>
          <p:cNvPr id="11" name="TextBox 10">
            <a:extLst>
              <a:ext uri="{FF2B5EF4-FFF2-40B4-BE49-F238E27FC236}">
                <a16:creationId xmlns:a16="http://schemas.microsoft.com/office/drawing/2014/main" id="{44A8FA18-5A4A-4971-BFD0-E8BF921D4DFE}"/>
              </a:ext>
            </a:extLst>
          </p:cNvPr>
          <p:cNvSpPr txBox="1"/>
          <p:nvPr/>
        </p:nvSpPr>
        <p:spPr>
          <a:xfrm>
            <a:off x="6455405" y="5404712"/>
            <a:ext cx="2230800" cy="207749"/>
          </a:xfrm>
          <a:prstGeom prst="rect">
            <a:avLst/>
          </a:prstGeom>
          <a:noFill/>
        </p:spPr>
        <p:txBody>
          <a:bodyPr wrap="square" lIns="0" rIns="0" rtlCol="0">
            <a:spAutoFit/>
          </a:bodyPr>
          <a:lstStyle/>
          <a:p>
            <a:pPr algn="r"/>
            <a:r>
              <a:rPr kumimoji="0" lang="en-US" sz="750" b="1" i="0" u="none" strike="noStrike" kern="120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Proprietary and Confidential</a:t>
            </a:r>
            <a:endParaRPr lang="en-US" sz="750" dirty="0">
              <a:solidFill>
                <a:schemeClr val="tx1"/>
              </a:solidFill>
            </a:endParaRPr>
          </a:p>
        </p:txBody>
      </p:sp>
      <p:sp>
        <p:nvSpPr>
          <p:cNvPr id="13" name="Footer Placeholder 4">
            <a:extLst>
              <a:ext uri="{FF2B5EF4-FFF2-40B4-BE49-F238E27FC236}">
                <a16:creationId xmlns:a16="http://schemas.microsoft.com/office/drawing/2014/main" id="{33281502-86A5-422C-ADED-7F7AE5F5A710}"/>
              </a:ext>
            </a:extLst>
          </p:cNvPr>
          <p:cNvSpPr>
            <a:spLocks noGrp="1"/>
          </p:cNvSpPr>
          <p:nvPr>
            <p:ph type="ftr" sz="quarter" idx="3"/>
          </p:nvPr>
        </p:nvSpPr>
        <p:spPr>
          <a:xfrm>
            <a:off x="457795" y="5365881"/>
            <a:ext cx="5657255" cy="304271"/>
          </a:xfrm>
          <a:prstGeom prst="rect">
            <a:avLst/>
          </a:prstGeom>
        </p:spPr>
        <p:txBody>
          <a:bodyPr vert="horz" lIns="0" tIns="45720" rIns="91440" bIns="64008" rtlCol="0" anchor="ctr"/>
          <a:lstStyle>
            <a:lvl1pPr algn="l">
              <a:defRPr sz="750" b="1">
                <a:solidFill>
                  <a:schemeClr val="tx1"/>
                </a:solidFill>
              </a:defRPr>
            </a:lvl1pPr>
          </a:lstStyle>
          <a:p>
            <a:r>
              <a:rPr lang="en-US" dirty="0"/>
              <a:t>CareFirst BlueCross BlueShield</a:t>
            </a:r>
          </a:p>
        </p:txBody>
      </p:sp>
    </p:spTree>
    <p:extLst>
      <p:ext uri="{BB962C8B-B14F-4D97-AF65-F5344CB8AC3E}">
        <p14:creationId xmlns:p14="http://schemas.microsoft.com/office/powerpoint/2010/main" val="51366035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Title Wafer and SUBHEA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50BDF835-6A26-47A6-A2BD-7D4ECF93647D}" type="slidenum">
              <a:rPr lang="en-US" smtClean="0"/>
              <a:t>‹#›</a:t>
            </a:fld>
            <a:endParaRPr lang="en-US"/>
          </a:p>
        </p:txBody>
      </p:sp>
      <p:sp>
        <p:nvSpPr>
          <p:cNvPr id="10" name="Title 1">
            <a:extLst>
              <a:ext uri="{FF2B5EF4-FFF2-40B4-BE49-F238E27FC236}">
                <a16:creationId xmlns:a16="http://schemas.microsoft.com/office/drawing/2014/main" id="{28562AD7-A13F-426E-8E24-389B22F0D7C9}"/>
              </a:ext>
            </a:extLst>
          </p:cNvPr>
          <p:cNvSpPr>
            <a:spLocks noGrp="1"/>
          </p:cNvSpPr>
          <p:nvPr>
            <p:ph type="ctrTitle" hasCustomPrompt="1"/>
          </p:nvPr>
        </p:nvSpPr>
        <p:spPr>
          <a:xfrm>
            <a:off x="442209" y="87264"/>
            <a:ext cx="5973978" cy="955096"/>
          </a:xfrm>
        </p:spPr>
        <p:txBody>
          <a:bodyPr anchor="b">
            <a:noAutofit/>
          </a:bodyPr>
          <a:lstStyle>
            <a:lvl1pPr algn="l">
              <a:defRPr sz="2700">
                <a:solidFill>
                  <a:schemeClr val="tx2"/>
                </a:solidFill>
              </a:defRPr>
            </a:lvl1pPr>
          </a:lstStyle>
          <a:p>
            <a:r>
              <a:rPr lang="en-US" dirty="0"/>
              <a:t>Click To Edit Master in Title Case</a:t>
            </a:r>
          </a:p>
        </p:txBody>
      </p:sp>
      <p:sp>
        <p:nvSpPr>
          <p:cNvPr id="12" name="Rectangle 11">
            <a:extLst>
              <a:ext uri="{FF2B5EF4-FFF2-40B4-BE49-F238E27FC236}">
                <a16:creationId xmlns:a16="http://schemas.microsoft.com/office/drawing/2014/main" id="{A6BB299B-93F1-4E78-95E2-9F894962F00C}"/>
              </a:ext>
            </a:extLst>
          </p:cNvPr>
          <p:cNvSpPr/>
          <p:nvPr/>
        </p:nvSpPr>
        <p:spPr>
          <a:xfrm>
            <a:off x="457796" y="1206033"/>
            <a:ext cx="685711" cy="6477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675"/>
          </a:p>
        </p:txBody>
      </p:sp>
      <p:sp>
        <p:nvSpPr>
          <p:cNvPr id="9" name="Date Placeholder 3">
            <a:extLst>
              <a:ext uri="{FF2B5EF4-FFF2-40B4-BE49-F238E27FC236}">
                <a16:creationId xmlns:a16="http://schemas.microsoft.com/office/drawing/2014/main" id="{24393731-7EC2-4B10-B83D-7196A3C16522}"/>
              </a:ext>
            </a:extLst>
          </p:cNvPr>
          <p:cNvSpPr>
            <a:spLocks noGrp="1"/>
          </p:cNvSpPr>
          <p:nvPr>
            <p:ph type="dt" sz="half" idx="10"/>
          </p:nvPr>
        </p:nvSpPr>
        <p:spPr>
          <a:xfrm>
            <a:off x="0" y="5365881"/>
            <a:ext cx="457796" cy="304271"/>
          </a:xfrm>
        </p:spPr>
        <p:txBody>
          <a:bodyPr/>
          <a:lstStyle/>
          <a:p>
            <a:fld id="{21D1BA51-E34F-B540-8D48-3D77B20DDD10}" type="datetime1">
              <a:rPr lang="en-US" smtClean="0"/>
              <a:t>2/8/2024</a:t>
            </a:fld>
            <a:endParaRPr lang="en-US"/>
          </a:p>
        </p:txBody>
      </p:sp>
      <p:sp>
        <p:nvSpPr>
          <p:cNvPr id="11" name="TextBox 10">
            <a:extLst>
              <a:ext uri="{FF2B5EF4-FFF2-40B4-BE49-F238E27FC236}">
                <a16:creationId xmlns:a16="http://schemas.microsoft.com/office/drawing/2014/main" id="{BA17001F-F92F-4BF8-A4AE-7DA39C6D20EF}"/>
              </a:ext>
            </a:extLst>
          </p:cNvPr>
          <p:cNvSpPr txBox="1"/>
          <p:nvPr/>
        </p:nvSpPr>
        <p:spPr>
          <a:xfrm>
            <a:off x="6455405" y="5404712"/>
            <a:ext cx="2230800" cy="207749"/>
          </a:xfrm>
          <a:prstGeom prst="rect">
            <a:avLst/>
          </a:prstGeom>
          <a:noFill/>
        </p:spPr>
        <p:txBody>
          <a:bodyPr wrap="square" lIns="0" rIns="0" rtlCol="0">
            <a:spAutoFit/>
          </a:bodyPr>
          <a:lstStyle/>
          <a:p>
            <a:pPr algn="r"/>
            <a:r>
              <a:rPr kumimoji="0" lang="en-US" sz="750" b="1" i="0" u="none" strike="noStrike" kern="120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Proprietary and Confidential</a:t>
            </a:r>
            <a:endParaRPr lang="en-US" sz="750" dirty="0">
              <a:solidFill>
                <a:schemeClr val="tx1"/>
              </a:solidFill>
            </a:endParaRPr>
          </a:p>
        </p:txBody>
      </p:sp>
      <p:sp>
        <p:nvSpPr>
          <p:cNvPr id="13" name="Text Placeholder 10">
            <a:extLst>
              <a:ext uri="{FF2B5EF4-FFF2-40B4-BE49-F238E27FC236}">
                <a16:creationId xmlns:a16="http://schemas.microsoft.com/office/drawing/2014/main" id="{12149FEA-4F5E-4BCD-B84F-D5300CF7C64B}"/>
              </a:ext>
            </a:extLst>
          </p:cNvPr>
          <p:cNvSpPr>
            <a:spLocks noGrp="1"/>
          </p:cNvSpPr>
          <p:nvPr>
            <p:ph type="body" sz="quarter" idx="13" hasCustomPrompt="1"/>
          </p:nvPr>
        </p:nvSpPr>
        <p:spPr>
          <a:xfrm>
            <a:off x="453348" y="1518238"/>
            <a:ext cx="8310855" cy="1283229"/>
          </a:xfrm>
        </p:spPr>
        <p:txBody>
          <a:bodyPr/>
          <a:lstStyle>
            <a:lvl1pPr marL="0" indent="0">
              <a:buFontTx/>
              <a:buNone/>
              <a:defRPr sz="1800">
                <a:solidFill>
                  <a:schemeClr val="accent1"/>
                </a:solidFill>
                <a:latin typeface="+mj-lt"/>
              </a:defRPr>
            </a:lvl1pPr>
          </a:lstStyle>
          <a:p>
            <a:pPr lvl="0"/>
            <a:r>
              <a:rPr lang="en-US" dirty="0"/>
              <a:t>Edit Subhead in sentence styles</a:t>
            </a:r>
          </a:p>
        </p:txBody>
      </p:sp>
      <p:sp>
        <p:nvSpPr>
          <p:cNvPr id="14" name="Text Placeholder 10">
            <a:extLst>
              <a:ext uri="{FF2B5EF4-FFF2-40B4-BE49-F238E27FC236}">
                <a16:creationId xmlns:a16="http://schemas.microsoft.com/office/drawing/2014/main" id="{6EEB81DE-A35B-4166-9E81-6F264E8B7205}"/>
              </a:ext>
            </a:extLst>
          </p:cNvPr>
          <p:cNvSpPr>
            <a:spLocks noGrp="1"/>
          </p:cNvSpPr>
          <p:nvPr>
            <p:ph type="body" sz="quarter" idx="14"/>
          </p:nvPr>
        </p:nvSpPr>
        <p:spPr>
          <a:xfrm>
            <a:off x="453348" y="2095501"/>
            <a:ext cx="8310855" cy="128322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Footer Placeholder 4">
            <a:extLst>
              <a:ext uri="{FF2B5EF4-FFF2-40B4-BE49-F238E27FC236}">
                <a16:creationId xmlns:a16="http://schemas.microsoft.com/office/drawing/2014/main" id="{BF7EF171-3B38-4C69-9053-9B124388F41E}"/>
              </a:ext>
            </a:extLst>
          </p:cNvPr>
          <p:cNvSpPr>
            <a:spLocks noGrp="1"/>
          </p:cNvSpPr>
          <p:nvPr>
            <p:ph type="ftr" sz="quarter" idx="3"/>
          </p:nvPr>
        </p:nvSpPr>
        <p:spPr>
          <a:xfrm>
            <a:off x="457795" y="5365881"/>
            <a:ext cx="5657255" cy="304271"/>
          </a:xfrm>
          <a:prstGeom prst="rect">
            <a:avLst/>
          </a:prstGeom>
        </p:spPr>
        <p:txBody>
          <a:bodyPr vert="horz" lIns="0" tIns="45720" rIns="91440" bIns="64008" rtlCol="0" anchor="ctr"/>
          <a:lstStyle>
            <a:lvl1pPr algn="l">
              <a:defRPr sz="750" b="1">
                <a:solidFill>
                  <a:schemeClr val="tx1"/>
                </a:solidFill>
              </a:defRPr>
            </a:lvl1pPr>
          </a:lstStyle>
          <a:p>
            <a:r>
              <a:rPr lang="en-US" dirty="0"/>
              <a:t>CareFirst BlueCross BlueShield</a:t>
            </a:r>
          </a:p>
        </p:txBody>
      </p:sp>
    </p:spTree>
    <p:extLst>
      <p:ext uri="{BB962C8B-B14F-4D97-AF65-F5344CB8AC3E}">
        <p14:creationId xmlns:p14="http://schemas.microsoft.com/office/powerpoint/2010/main" val="46543255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1_Title, Wafer and Two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37663" y="1521354"/>
            <a:ext cx="4033226" cy="362611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50BDF835-6A26-47A6-A2BD-7D4ECF93647D}" type="slidenum">
              <a:rPr lang="en-US" smtClean="0"/>
              <a:t>‹#›</a:t>
            </a:fld>
            <a:endParaRPr lang="en-US"/>
          </a:p>
        </p:txBody>
      </p:sp>
      <p:sp>
        <p:nvSpPr>
          <p:cNvPr id="10" name="Title 1">
            <a:extLst>
              <a:ext uri="{FF2B5EF4-FFF2-40B4-BE49-F238E27FC236}">
                <a16:creationId xmlns:a16="http://schemas.microsoft.com/office/drawing/2014/main" id="{28562AD7-A13F-426E-8E24-389B22F0D7C9}"/>
              </a:ext>
            </a:extLst>
          </p:cNvPr>
          <p:cNvSpPr>
            <a:spLocks noGrp="1"/>
          </p:cNvSpPr>
          <p:nvPr>
            <p:ph type="ctrTitle" hasCustomPrompt="1"/>
          </p:nvPr>
        </p:nvSpPr>
        <p:spPr>
          <a:xfrm>
            <a:off x="442210" y="87264"/>
            <a:ext cx="7075214" cy="955096"/>
          </a:xfrm>
        </p:spPr>
        <p:txBody>
          <a:bodyPr anchor="b">
            <a:noAutofit/>
          </a:bodyPr>
          <a:lstStyle>
            <a:lvl1pPr algn="l">
              <a:defRPr sz="2700">
                <a:solidFill>
                  <a:schemeClr val="tx2"/>
                </a:solidFill>
              </a:defRPr>
            </a:lvl1pPr>
          </a:lstStyle>
          <a:p>
            <a:r>
              <a:rPr lang="en-US" dirty="0"/>
              <a:t>Click To Edit Master Title Case</a:t>
            </a:r>
          </a:p>
        </p:txBody>
      </p:sp>
      <p:sp>
        <p:nvSpPr>
          <p:cNvPr id="12" name="Rectangle 11">
            <a:extLst>
              <a:ext uri="{FF2B5EF4-FFF2-40B4-BE49-F238E27FC236}">
                <a16:creationId xmlns:a16="http://schemas.microsoft.com/office/drawing/2014/main" id="{A6BB299B-93F1-4E78-95E2-9F894962F00C}"/>
              </a:ext>
            </a:extLst>
          </p:cNvPr>
          <p:cNvSpPr/>
          <p:nvPr/>
        </p:nvSpPr>
        <p:spPr>
          <a:xfrm>
            <a:off x="457796" y="1206033"/>
            <a:ext cx="685711" cy="6477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675"/>
          </a:p>
        </p:txBody>
      </p:sp>
      <p:sp>
        <p:nvSpPr>
          <p:cNvPr id="8" name="Content Placeholder 2">
            <a:extLst>
              <a:ext uri="{FF2B5EF4-FFF2-40B4-BE49-F238E27FC236}">
                <a16:creationId xmlns:a16="http://schemas.microsoft.com/office/drawing/2014/main" id="{B9EBBBD5-1ECB-43B3-8923-701CA87A62B0}"/>
              </a:ext>
            </a:extLst>
          </p:cNvPr>
          <p:cNvSpPr>
            <a:spLocks noGrp="1"/>
          </p:cNvSpPr>
          <p:nvPr>
            <p:ph idx="13"/>
          </p:nvPr>
        </p:nvSpPr>
        <p:spPr>
          <a:xfrm>
            <a:off x="4673113" y="1518910"/>
            <a:ext cx="4033226" cy="362611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Date Placeholder 3">
            <a:extLst>
              <a:ext uri="{FF2B5EF4-FFF2-40B4-BE49-F238E27FC236}">
                <a16:creationId xmlns:a16="http://schemas.microsoft.com/office/drawing/2014/main" id="{A9958462-EF48-4A21-9DC5-2EB83791EEC7}"/>
              </a:ext>
            </a:extLst>
          </p:cNvPr>
          <p:cNvSpPr>
            <a:spLocks noGrp="1"/>
          </p:cNvSpPr>
          <p:nvPr>
            <p:ph type="dt" sz="half" idx="10"/>
          </p:nvPr>
        </p:nvSpPr>
        <p:spPr>
          <a:xfrm>
            <a:off x="0" y="5365881"/>
            <a:ext cx="457796" cy="304271"/>
          </a:xfrm>
        </p:spPr>
        <p:txBody>
          <a:bodyPr/>
          <a:lstStyle/>
          <a:p>
            <a:fld id="{2F27AEBB-ACDA-5F48-89F9-D1A5AC584BA0}" type="datetime1">
              <a:rPr lang="en-US" smtClean="0"/>
              <a:t>2/8/2024</a:t>
            </a:fld>
            <a:endParaRPr lang="en-US"/>
          </a:p>
        </p:txBody>
      </p:sp>
      <p:sp>
        <p:nvSpPr>
          <p:cNvPr id="13" name="TextBox 12">
            <a:extLst>
              <a:ext uri="{FF2B5EF4-FFF2-40B4-BE49-F238E27FC236}">
                <a16:creationId xmlns:a16="http://schemas.microsoft.com/office/drawing/2014/main" id="{C8FC5081-492A-4BD8-9D46-9712F0A29DEC}"/>
              </a:ext>
            </a:extLst>
          </p:cNvPr>
          <p:cNvSpPr txBox="1"/>
          <p:nvPr/>
        </p:nvSpPr>
        <p:spPr>
          <a:xfrm>
            <a:off x="6455405" y="5404712"/>
            <a:ext cx="2230800" cy="207749"/>
          </a:xfrm>
          <a:prstGeom prst="rect">
            <a:avLst/>
          </a:prstGeom>
          <a:noFill/>
        </p:spPr>
        <p:txBody>
          <a:bodyPr wrap="square" lIns="0" rIns="0" rtlCol="0">
            <a:spAutoFit/>
          </a:bodyPr>
          <a:lstStyle/>
          <a:p>
            <a:pPr algn="r"/>
            <a:r>
              <a:rPr kumimoji="0" lang="en-US" sz="750" b="1" i="0" u="none" strike="noStrike" kern="120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Proprietary and Confidential</a:t>
            </a:r>
            <a:endParaRPr lang="en-US" sz="750" dirty="0">
              <a:solidFill>
                <a:schemeClr val="tx1"/>
              </a:solidFill>
            </a:endParaRPr>
          </a:p>
        </p:txBody>
      </p:sp>
      <p:sp>
        <p:nvSpPr>
          <p:cNvPr id="14" name="Footer Placeholder 4">
            <a:extLst>
              <a:ext uri="{FF2B5EF4-FFF2-40B4-BE49-F238E27FC236}">
                <a16:creationId xmlns:a16="http://schemas.microsoft.com/office/drawing/2014/main" id="{77E57849-280D-4804-944E-A52A8E6068F1}"/>
              </a:ext>
            </a:extLst>
          </p:cNvPr>
          <p:cNvSpPr>
            <a:spLocks noGrp="1"/>
          </p:cNvSpPr>
          <p:nvPr>
            <p:ph type="ftr" sz="quarter" idx="3"/>
          </p:nvPr>
        </p:nvSpPr>
        <p:spPr>
          <a:xfrm>
            <a:off x="457795" y="5365881"/>
            <a:ext cx="5657255" cy="304271"/>
          </a:xfrm>
          <a:prstGeom prst="rect">
            <a:avLst/>
          </a:prstGeom>
        </p:spPr>
        <p:txBody>
          <a:bodyPr vert="horz" lIns="0" tIns="45720" rIns="91440" bIns="64008" rtlCol="0" anchor="ctr"/>
          <a:lstStyle>
            <a:lvl1pPr algn="l">
              <a:defRPr sz="750" b="1">
                <a:solidFill>
                  <a:schemeClr val="tx1"/>
                </a:solidFill>
              </a:defRPr>
            </a:lvl1pPr>
          </a:lstStyle>
          <a:p>
            <a:r>
              <a:rPr lang="en-US" dirty="0"/>
              <a:t>CareFirst BlueCross BlueShield</a:t>
            </a:r>
          </a:p>
        </p:txBody>
      </p:sp>
    </p:spTree>
    <p:extLst>
      <p:ext uri="{BB962C8B-B14F-4D97-AF65-F5344CB8AC3E}">
        <p14:creationId xmlns:p14="http://schemas.microsoft.com/office/powerpoint/2010/main" val="233628318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Title wafer and Three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45454" y="1521354"/>
            <a:ext cx="2537460" cy="3626115"/>
          </a:xfrm>
        </p:spPr>
        <p:txBody>
          <a:bodyPr/>
          <a:lstStyle/>
          <a:p>
            <a:pPr lvl="0"/>
            <a:r>
              <a:rPr lang="en-US"/>
              <a:t>Edit Master text styles</a:t>
            </a:r>
          </a:p>
          <a:p>
            <a:pPr lvl="1"/>
            <a:r>
              <a:rPr lang="en-US"/>
              <a:t>Second level</a:t>
            </a:r>
          </a:p>
        </p:txBody>
      </p:sp>
      <p:sp>
        <p:nvSpPr>
          <p:cNvPr id="6" name="Slide Number Placeholder 5"/>
          <p:cNvSpPr>
            <a:spLocks noGrp="1"/>
          </p:cNvSpPr>
          <p:nvPr>
            <p:ph type="sldNum" sz="quarter" idx="12"/>
          </p:nvPr>
        </p:nvSpPr>
        <p:spPr/>
        <p:txBody>
          <a:bodyPr/>
          <a:lstStyle/>
          <a:p>
            <a:fld id="{50BDF835-6A26-47A6-A2BD-7D4ECF93647D}" type="slidenum">
              <a:rPr lang="en-US" smtClean="0"/>
              <a:t>‹#›</a:t>
            </a:fld>
            <a:endParaRPr lang="en-US"/>
          </a:p>
        </p:txBody>
      </p:sp>
      <p:sp>
        <p:nvSpPr>
          <p:cNvPr id="10" name="Title 1">
            <a:extLst>
              <a:ext uri="{FF2B5EF4-FFF2-40B4-BE49-F238E27FC236}">
                <a16:creationId xmlns:a16="http://schemas.microsoft.com/office/drawing/2014/main" id="{28562AD7-A13F-426E-8E24-389B22F0D7C9}"/>
              </a:ext>
            </a:extLst>
          </p:cNvPr>
          <p:cNvSpPr>
            <a:spLocks noGrp="1"/>
          </p:cNvSpPr>
          <p:nvPr>
            <p:ph type="ctrTitle" hasCustomPrompt="1"/>
          </p:nvPr>
        </p:nvSpPr>
        <p:spPr>
          <a:xfrm>
            <a:off x="442210" y="87264"/>
            <a:ext cx="7075214" cy="955096"/>
          </a:xfrm>
        </p:spPr>
        <p:txBody>
          <a:bodyPr anchor="b">
            <a:noAutofit/>
          </a:bodyPr>
          <a:lstStyle>
            <a:lvl1pPr algn="l">
              <a:defRPr sz="2700">
                <a:solidFill>
                  <a:schemeClr val="tx2"/>
                </a:solidFill>
              </a:defRPr>
            </a:lvl1pPr>
          </a:lstStyle>
          <a:p>
            <a:r>
              <a:rPr lang="en-US" dirty="0"/>
              <a:t>Click To Edit Master in Title Case</a:t>
            </a:r>
          </a:p>
        </p:txBody>
      </p:sp>
      <p:sp>
        <p:nvSpPr>
          <p:cNvPr id="12" name="Rectangle 11">
            <a:extLst>
              <a:ext uri="{FF2B5EF4-FFF2-40B4-BE49-F238E27FC236}">
                <a16:creationId xmlns:a16="http://schemas.microsoft.com/office/drawing/2014/main" id="{A6BB299B-93F1-4E78-95E2-9F894962F00C}"/>
              </a:ext>
            </a:extLst>
          </p:cNvPr>
          <p:cNvSpPr/>
          <p:nvPr/>
        </p:nvSpPr>
        <p:spPr>
          <a:xfrm>
            <a:off x="457796" y="1206033"/>
            <a:ext cx="685711" cy="6477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675"/>
          </a:p>
        </p:txBody>
      </p:sp>
      <p:sp>
        <p:nvSpPr>
          <p:cNvPr id="9" name="Content Placeholder 2">
            <a:extLst>
              <a:ext uri="{FF2B5EF4-FFF2-40B4-BE49-F238E27FC236}">
                <a16:creationId xmlns:a16="http://schemas.microsoft.com/office/drawing/2014/main" id="{E84AD0B0-2D34-41FD-89EA-2DCC041C2149}"/>
              </a:ext>
            </a:extLst>
          </p:cNvPr>
          <p:cNvSpPr>
            <a:spLocks noGrp="1"/>
          </p:cNvSpPr>
          <p:nvPr>
            <p:ph idx="14"/>
          </p:nvPr>
        </p:nvSpPr>
        <p:spPr>
          <a:xfrm>
            <a:off x="3194528" y="1518910"/>
            <a:ext cx="2537460" cy="3626115"/>
          </a:xfrm>
        </p:spPr>
        <p:txBody>
          <a:bodyPr/>
          <a:lstStyle/>
          <a:p>
            <a:pPr lvl="0"/>
            <a:r>
              <a:rPr lang="en-US"/>
              <a:t>Edit Master text styles</a:t>
            </a:r>
          </a:p>
          <a:p>
            <a:pPr lvl="1"/>
            <a:r>
              <a:rPr lang="en-US"/>
              <a:t>Second level</a:t>
            </a:r>
          </a:p>
        </p:txBody>
      </p:sp>
      <p:sp>
        <p:nvSpPr>
          <p:cNvPr id="11" name="Content Placeholder 2">
            <a:extLst>
              <a:ext uri="{FF2B5EF4-FFF2-40B4-BE49-F238E27FC236}">
                <a16:creationId xmlns:a16="http://schemas.microsoft.com/office/drawing/2014/main" id="{AA4BBD17-BC16-4B2E-AE25-93C315A853F6}"/>
              </a:ext>
            </a:extLst>
          </p:cNvPr>
          <p:cNvSpPr>
            <a:spLocks noGrp="1"/>
          </p:cNvSpPr>
          <p:nvPr>
            <p:ph idx="15"/>
          </p:nvPr>
        </p:nvSpPr>
        <p:spPr>
          <a:xfrm>
            <a:off x="5943601" y="1521354"/>
            <a:ext cx="2537460" cy="3626115"/>
          </a:xfrm>
        </p:spPr>
        <p:txBody>
          <a:bodyPr/>
          <a:lstStyle/>
          <a:p>
            <a:pPr lvl="0"/>
            <a:r>
              <a:rPr lang="en-US"/>
              <a:t>Edit Master text styles</a:t>
            </a:r>
          </a:p>
          <a:p>
            <a:pPr lvl="1"/>
            <a:r>
              <a:rPr lang="en-US"/>
              <a:t>Second level</a:t>
            </a:r>
          </a:p>
        </p:txBody>
      </p:sp>
      <p:sp>
        <p:nvSpPr>
          <p:cNvPr id="15" name="Date Placeholder 3">
            <a:extLst>
              <a:ext uri="{FF2B5EF4-FFF2-40B4-BE49-F238E27FC236}">
                <a16:creationId xmlns:a16="http://schemas.microsoft.com/office/drawing/2014/main" id="{54D98F47-3E9C-4759-BD7F-51A677CBCD39}"/>
              </a:ext>
            </a:extLst>
          </p:cNvPr>
          <p:cNvSpPr>
            <a:spLocks noGrp="1"/>
          </p:cNvSpPr>
          <p:nvPr>
            <p:ph type="dt" sz="half" idx="10"/>
          </p:nvPr>
        </p:nvSpPr>
        <p:spPr>
          <a:xfrm>
            <a:off x="0" y="5365881"/>
            <a:ext cx="457796" cy="304271"/>
          </a:xfrm>
        </p:spPr>
        <p:txBody>
          <a:bodyPr/>
          <a:lstStyle/>
          <a:p>
            <a:fld id="{FFD6F193-EF5A-5E43-B4E8-27F3BB2D7239}" type="datetime1">
              <a:rPr lang="en-US" smtClean="0"/>
              <a:t>2/8/2024</a:t>
            </a:fld>
            <a:endParaRPr lang="en-US"/>
          </a:p>
        </p:txBody>
      </p:sp>
      <p:sp>
        <p:nvSpPr>
          <p:cNvPr id="16" name="TextBox 15">
            <a:extLst>
              <a:ext uri="{FF2B5EF4-FFF2-40B4-BE49-F238E27FC236}">
                <a16:creationId xmlns:a16="http://schemas.microsoft.com/office/drawing/2014/main" id="{7756C348-BCFE-440A-8BEA-8AB8C8C6E047}"/>
              </a:ext>
            </a:extLst>
          </p:cNvPr>
          <p:cNvSpPr txBox="1"/>
          <p:nvPr/>
        </p:nvSpPr>
        <p:spPr>
          <a:xfrm>
            <a:off x="6455405" y="5404712"/>
            <a:ext cx="2230800" cy="207749"/>
          </a:xfrm>
          <a:prstGeom prst="rect">
            <a:avLst/>
          </a:prstGeom>
          <a:noFill/>
        </p:spPr>
        <p:txBody>
          <a:bodyPr wrap="square" lIns="0" rIns="0" rtlCol="0">
            <a:spAutoFit/>
          </a:bodyPr>
          <a:lstStyle/>
          <a:p>
            <a:pPr algn="r"/>
            <a:r>
              <a:rPr kumimoji="0" lang="en-US" sz="750" b="1" i="0" u="none" strike="noStrike" kern="120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Proprietary and Confidential</a:t>
            </a:r>
            <a:endParaRPr lang="en-US" sz="750" dirty="0">
              <a:solidFill>
                <a:schemeClr val="tx1"/>
              </a:solidFill>
            </a:endParaRPr>
          </a:p>
        </p:txBody>
      </p:sp>
      <p:sp>
        <p:nvSpPr>
          <p:cNvPr id="13" name="Footer Placeholder 4">
            <a:extLst>
              <a:ext uri="{FF2B5EF4-FFF2-40B4-BE49-F238E27FC236}">
                <a16:creationId xmlns:a16="http://schemas.microsoft.com/office/drawing/2014/main" id="{1461D629-9014-4599-A371-8DA8A88034D6}"/>
              </a:ext>
            </a:extLst>
          </p:cNvPr>
          <p:cNvSpPr>
            <a:spLocks noGrp="1"/>
          </p:cNvSpPr>
          <p:nvPr>
            <p:ph type="ftr" sz="quarter" idx="3"/>
          </p:nvPr>
        </p:nvSpPr>
        <p:spPr>
          <a:xfrm>
            <a:off x="457795" y="5365881"/>
            <a:ext cx="5657255" cy="304271"/>
          </a:xfrm>
          <a:prstGeom prst="rect">
            <a:avLst/>
          </a:prstGeom>
        </p:spPr>
        <p:txBody>
          <a:bodyPr vert="horz" lIns="0" tIns="45720" rIns="91440" bIns="64008" rtlCol="0" anchor="ctr"/>
          <a:lstStyle>
            <a:lvl1pPr algn="l">
              <a:defRPr sz="750" b="1">
                <a:solidFill>
                  <a:schemeClr val="tx1"/>
                </a:solidFill>
              </a:defRPr>
            </a:lvl1pPr>
          </a:lstStyle>
          <a:p>
            <a:r>
              <a:rPr lang="en-US" dirty="0"/>
              <a:t>CareFirst BlueCross BlueShield</a:t>
            </a:r>
          </a:p>
        </p:txBody>
      </p:sp>
    </p:spTree>
    <p:extLst>
      <p:ext uri="{BB962C8B-B14F-4D97-AF65-F5344CB8AC3E}">
        <p14:creationId xmlns:p14="http://schemas.microsoft.com/office/powerpoint/2010/main" val="1343019438"/>
      </p:ext>
    </p:extLst>
  </p:cSld>
  <p:clrMapOvr>
    <a:masterClrMapping/>
  </p:clrMapOvr>
  <p:extLst>
    <p:ext uri="{DCECCB84-F9BA-43D5-87BE-67443E8EF086}">
      <p15:sldGuideLst xmlns:p15="http://schemas.microsoft.com/office/powerpoint/2012/main">
        <p15:guide id="1" pos="2112">
          <p15:clr>
            <a:srgbClr val="FBAE40"/>
          </p15:clr>
        </p15:guide>
        <p15:guide id="2" pos="3840">
          <p15:clr>
            <a:srgbClr val="FBAE40"/>
          </p15:clr>
        </p15:guide>
        <p15:guide id="3" pos="5568">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Title, wafer and Four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37663" y="1521354"/>
            <a:ext cx="1890101" cy="3626115"/>
          </a:xfrm>
        </p:spPr>
        <p:txBody>
          <a:bodyPr/>
          <a:lstStyle/>
          <a:p>
            <a:pPr lvl="0"/>
            <a:r>
              <a:rPr lang="en-US"/>
              <a:t>Edit Master text styles</a:t>
            </a:r>
          </a:p>
          <a:p>
            <a:pPr lvl="1"/>
            <a:r>
              <a:rPr lang="en-US"/>
              <a:t>Second level</a:t>
            </a:r>
          </a:p>
        </p:txBody>
      </p:sp>
      <p:sp>
        <p:nvSpPr>
          <p:cNvPr id="6" name="Slide Number Placeholder 5"/>
          <p:cNvSpPr>
            <a:spLocks noGrp="1"/>
          </p:cNvSpPr>
          <p:nvPr>
            <p:ph type="sldNum" sz="quarter" idx="12"/>
          </p:nvPr>
        </p:nvSpPr>
        <p:spPr/>
        <p:txBody>
          <a:bodyPr/>
          <a:lstStyle/>
          <a:p>
            <a:fld id="{50BDF835-6A26-47A6-A2BD-7D4ECF93647D}" type="slidenum">
              <a:rPr lang="en-US" smtClean="0"/>
              <a:t>‹#›</a:t>
            </a:fld>
            <a:endParaRPr lang="en-US"/>
          </a:p>
        </p:txBody>
      </p:sp>
      <p:sp>
        <p:nvSpPr>
          <p:cNvPr id="10" name="Title 1">
            <a:extLst>
              <a:ext uri="{FF2B5EF4-FFF2-40B4-BE49-F238E27FC236}">
                <a16:creationId xmlns:a16="http://schemas.microsoft.com/office/drawing/2014/main" id="{28562AD7-A13F-426E-8E24-389B22F0D7C9}"/>
              </a:ext>
            </a:extLst>
          </p:cNvPr>
          <p:cNvSpPr>
            <a:spLocks noGrp="1"/>
          </p:cNvSpPr>
          <p:nvPr>
            <p:ph type="ctrTitle" hasCustomPrompt="1"/>
          </p:nvPr>
        </p:nvSpPr>
        <p:spPr>
          <a:xfrm>
            <a:off x="442210" y="87264"/>
            <a:ext cx="7075214" cy="955096"/>
          </a:xfrm>
        </p:spPr>
        <p:txBody>
          <a:bodyPr anchor="b">
            <a:noAutofit/>
          </a:bodyPr>
          <a:lstStyle>
            <a:lvl1pPr algn="l">
              <a:defRPr sz="2700">
                <a:solidFill>
                  <a:schemeClr val="tx2"/>
                </a:solidFill>
              </a:defRPr>
            </a:lvl1pPr>
          </a:lstStyle>
          <a:p>
            <a:r>
              <a:rPr lang="en-US" dirty="0"/>
              <a:t>Click To Edit Master Title Case</a:t>
            </a:r>
          </a:p>
        </p:txBody>
      </p:sp>
      <p:sp>
        <p:nvSpPr>
          <p:cNvPr id="12" name="Rectangle 11">
            <a:extLst>
              <a:ext uri="{FF2B5EF4-FFF2-40B4-BE49-F238E27FC236}">
                <a16:creationId xmlns:a16="http://schemas.microsoft.com/office/drawing/2014/main" id="{A6BB299B-93F1-4E78-95E2-9F894962F00C}"/>
              </a:ext>
            </a:extLst>
          </p:cNvPr>
          <p:cNvSpPr/>
          <p:nvPr/>
        </p:nvSpPr>
        <p:spPr>
          <a:xfrm>
            <a:off x="457796" y="1206033"/>
            <a:ext cx="685711" cy="6477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675"/>
          </a:p>
        </p:txBody>
      </p:sp>
      <p:sp>
        <p:nvSpPr>
          <p:cNvPr id="9" name="Content Placeholder 2">
            <a:extLst>
              <a:ext uri="{FF2B5EF4-FFF2-40B4-BE49-F238E27FC236}">
                <a16:creationId xmlns:a16="http://schemas.microsoft.com/office/drawing/2014/main" id="{E84AD0B0-2D34-41FD-89EA-2DCC041C2149}"/>
              </a:ext>
            </a:extLst>
          </p:cNvPr>
          <p:cNvSpPr>
            <a:spLocks noGrp="1"/>
          </p:cNvSpPr>
          <p:nvPr>
            <p:ph idx="14"/>
          </p:nvPr>
        </p:nvSpPr>
        <p:spPr>
          <a:xfrm>
            <a:off x="2514601" y="1518910"/>
            <a:ext cx="1890101" cy="3626115"/>
          </a:xfrm>
        </p:spPr>
        <p:txBody>
          <a:bodyPr/>
          <a:lstStyle/>
          <a:p>
            <a:pPr lvl="0"/>
            <a:r>
              <a:rPr lang="en-US"/>
              <a:t>Edit Master text styles</a:t>
            </a:r>
          </a:p>
          <a:p>
            <a:pPr lvl="1"/>
            <a:r>
              <a:rPr lang="en-US"/>
              <a:t>Second level</a:t>
            </a:r>
          </a:p>
        </p:txBody>
      </p:sp>
      <p:sp>
        <p:nvSpPr>
          <p:cNvPr id="11" name="Content Placeholder 2">
            <a:extLst>
              <a:ext uri="{FF2B5EF4-FFF2-40B4-BE49-F238E27FC236}">
                <a16:creationId xmlns:a16="http://schemas.microsoft.com/office/drawing/2014/main" id="{AA4BBD17-BC16-4B2E-AE25-93C315A853F6}"/>
              </a:ext>
            </a:extLst>
          </p:cNvPr>
          <p:cNvSpPr>
            <a:spLocks noGrp="1"/>
          </p:cNvSpPr>
          <p:nvPr>
            <p:ph idx="15"/>
          </p:nvPr>
        </p:nvSpPr>
        <p:spPr>
          <a:xfrm>
            <a:off x="4572001" y="1521354"/>
            <a:ext cx="1890101" cy="3626115"/>
          </a:xfrm>
        </p:spPr>
        <p:txBody>
          <a:bodyPr/>
          <a:lstStyle/>
          <a:p>
            <a:pPr lvl="0"/>
            <a:r>
              <a:rPr lang="en-US"/>
              <a:t>Edit Master text styles</a:t>
            </a:r>
          </a:p>
          <a:p>
            <a:pPr lvl="1"/>
            <a:r>
              <a:rPr lang="en-US"/>
              <a:t>Second level</a:t>
            </a:r>
          </a:p>
        </p:txBody>
      </p:sp>
      <p:sp>
        <p:nvSpPr>
          <p:cNvPr id="13" name="Content Placeholder 2">
            <a:extLst>
              <a:ext uri="{FF2B5EF4-FFF2-40B4-BE49-F238E27FC236}">
                <a16:creationId xmlns:a16="http://schemas.microsoft.com/office/drawing/2014/main" id="{96C785E4-0CA2-492D-ACA3-5482BCCFAAE7}"/>
              </a:ext>
            </a:extLst>
          </p:cNvPr>
          <p:cNvSpPr>
            <a:spLocks noGrp="1"/>
          </p:cNvSpPr>
          <p:nvPr>
            <p:ph idx="16"/>
          </p:nvPr>
        </p:nvSpPr>
        <p:spPr>
          <a:xfrm>
            <a:off x="6629401" y="1518910"/>
            <a:ext cx="1890101" cy="3626115"/>
          </a:xfrm>
        </p:spPr>
        <p:txBody>
          <a:bodyPr/>
          <a:lstStyle/>
          <a:p>
            <a:pPr lvl="0"/>
            <a:r>
              <a:rPr lang="en-US"/>
              <a:t>Edit Master text styles</a:t>
            </a:r>
          </a:p>
          <a:p>
            <a:pPr lvl="1"/>
            <a:r>
              <a:rPr lang="en-US"/>
              <a:t>Second level</a:t>
            </a:r>
          </a:p>
        </p:txBody>
      </p:sp>
      <p:sp>
        <p:nvSpPr>
          <p:cNvPr id="15" name="Date Placeholder 3">
            <a:extLst>
              <a:ext uri="{FF2B5EF4-FFF2-40B4-BE49-F238E27FC236}">
                <a16:creationId xmlns:a16="http://schemas.microsoft.com/office/drawing/2014/main" id="{54D98F47-3E9C-4759-BD7F-51A677CBCD39}"/>
              </a:ext>
            </a:extLst>
          </p:cNvPr>
          <p:cNvSpPr>
            <a:spLocks noGrp="1"/>
          </p:cNvSpPr>
          <p:nvPr>
            <p:ph type="dt" sz="half" idx="10"/>
          </p:nvPr>
        </p:nvSpPr>
        <p:spPr>
          <a:xfrm>
            <a:off x="0" y="5365881"/>
            <a:ext cx="457796" cy="304271"/>
          </a:xfrm>
        </p:spPr>
        <p:txBody>
          <a:bodyPr/>
          <a:lstStyle/>
          <a:p>
            <a:fld id="{8A1E705A-9BBF-984C-8545-2260E5CB23FB}" type="datetime1">
              <a:rPr lang="en-US" smtClean="0"/>
              <a:t>2/8/2024</a:t>
            </a:fld>
            <a:endParaRPr lang="en-US"/>
          </a:p>
        </p:txBody>
      </p:sp>
      <p:sp>
        <p:nvSpPr>
          <p:cNvPr id="16" name="TextBox 15">
            <a:extLst>
              <a:ext uri="{FF2B5EF4-FFF2-40B4-BE49-F238E27FC236}">
                <a16:creationId xmlns:a16="http://schemas.microsoft.com/office/drawing/2014/main" id="{A90FDCFF-0428-4E88-9737-553A81927EF1}"/>
              </a:ext>
            </a:extLst>
          </p:cNvPr>
          <p:cNvSpPr txBox="1"/>
          <p:nvPr/>
        </p:nvSpPr>
        <p:spPr>
          <a:xfrm>
            <a:off x="6455405" y="5404712"/>
            <a:ext cx="2230800" cy="207749"/>
          </a:xfrm>
          <a:prstGeom prst="rect">
            <a:avLst/>
          </a:prstGeom>
          <a:noFill/>
        </p:spPr>
        <p:txBody>
          <a:bodyPr wrap="square" lIns="0" rIns="0" rtlCol="0">
            <a:spAutoFit/>
          </a:bodyPr>
          <a:lstStyle/>
          <a:p>
            <a:pPr algn="r"/>
            <a:r>
              <a:rPr kumimoji="0" lang="en-US" sz="750" b="1" i="0" u="none" strike="noStrike" kern="120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Proprietary and Confidential</a:t>
            </a:r>
            <a:endParaRPr lang="en-US" sz="750" dirty="0">
              <a:solidFill>
                <a:schemeClr val="tx1"/>
              </a:solidFill>
            </a:endParaRPr>
          </a:p>
        </p:txBody>
      </p:sp>
      <p:sp>
        <p:nvSpPr>
          <p:cNvPr id="17" name="Footer Placeholder 4">
            <a:extLst>
              <a:ext uri="{FF2B5EF4-FFF2-40B4-BE49-F238E27FC236}">
                <a16:creationId xmlns:a16="http://schemas.microsoft.com/office/drawing/2014/main" id="{A8698E35-B5A1-4C4D-9025-5241104AAE67}"/>
              </a:ext>
            </a:extLst>
          </p:cNvPr>
          <p:cNvSpPr>
            <a:spLocks noGrp="1"/>
          </p:cNvSpPr>
          <p:nvPr>
            <p:ph type="ftr" sz="quarter" idx="3"/>
          </p:nvPr>
        </p:nvSpPr>
        <p:spPr>
          <a:xfrm>
            <a:off x="457795" y="5365881"/>
            <a:ext cx="5657255" cy="304271"/>
          </a:xfrm>
          <a:prstGeom prst="rect">
            <a:avLst/>
          </a:prstGeom>
        </p:spPr>
        <p:txBody>
          <a:bodyPr vert="horz" lIns="0" tIns="45720" rIns="91440" bIns="64008" rtlCol="0" anchor="ctr"/>
          <a:lstStyle>
            <a:lvl1pPr algn="l">
              <a:defRPr sz="750" b="1">
                <a:solidFill>
                  <a:schemeClr val="tx1"/>
                </a:solidFill>
              </a:defRPr>
            </a:lvl1pPr>
          </a:lstStyle>
          <a:p>
            <a:r>
              <a:rPr lang="en-US" dirty="0"/>
              <a:t>CareFirst BlueCross BlueShield</a:t>
            </a:r>
          </a:p>
        </p:txBody>
      </p:sp>
    </p:spTree>
    <p:extLst>
      <p:ext uri="{BB962C8B-B14F-4D97-AF65-F5344CB8AC3E}">
        <p14:creationId xmlns:p14="http://schemas.microsoft.com/office/powerpoint/2010/main" val="2946923718"/>
      </p:ext>
    </p:extLst>
  </p:cSld>
  <p:clrMapOvr>
    <a:masterClrMapping/>
  </p:clrMapOvr>
  <p:extLst>
    <p:ext uri="{DCECCB84-F9BA-43D5-87BE-67443E8EF086}">
      <p15:sldGuideLst xmlns:p15="http://schemas.microsoft.com/office/powerpoint/2012/main">
        <p15:guide id="1" pos="2112">
          <p15:clr>
            <a:srgbClr val="FBAE40"/>
          </p15:clr>
        </p15:guide>
        <p15:guide id="2" pos="3840">
          <p15:clr>
            <a:srgbClr val="FBAE40"/>
          </p15:clr>
        </p15:guide>
        <p15:guide id="3" pos="5568">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Photo left third layou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6D7F2084-A89F-4F00-990C-D890DEEF2A07}"/>
              </a:ext>
            </a:extLst>
          </p:cNvPr>
          <p:cNvSpPr>
            <a:spLocks noGrp="1"/>
          </p:cNvSpPr>
          <p:nvPr>
            <p:ph type="pic" sz="quarter" idx="13"/>
          </p:nvPr>
        </p:nvSpPr>
        <p:spPr>
          <a:xfrm>
            <a:off x="0" y="0"/>
            <a:ext cx="3200400" cy="5715000"/>
          </a:xfrm>
        </p:spPr>
        <p:txBody>
          <a:bodyPr anchor="ctr"/>
          <a:lstStyle>
            <a:lvl1pPr marL="0" indent="0" algn="ctr">
              <a:buNone/>
              <a:defRPr sz="1350" b="1">
                <a:solidFill>
                  <a:schemeClr val="accent3"/>
                </a:solidFill>
              </a:defRPr>
            </a:lvl1pPr>
          </a:lstStyle>
          <a:p>
            <a:r>
              <a:rPr lang="en-US"/>
              <a:t>Click icon to add picture</a:t>
            </a:r>
            <a:endParaRPr lang="en-US" dirty="0"/>
          </a:p>
        </p:txBody>
      </p:sp>
      <p:sp>
        <p:nvSpPr>
          <p:cNvPr id="2" name="Title 1">
            <a:extLst>
              <a:ext uri="{FF2B5EF4-FFF2-40B4-BE49-F238E27FC236}">
                <a16:creationId xmlns:a16="http://schemas.microsoft.com/office/drawing/2014/main" id="{2F0E8120-465F-4F2E-88A6-A48F951A033B}"/>
              </a:ext>
            </a:extLst>
          </p:cNvPr>
          <p:cNvSpPr>
            <a:spLocks noGrp="1"/>
          </p:cNvSpPr>
          <p:nvPr>
            <p:ph type="title" hasCustomPrompt="1"/>
          </p:nvPr>
        </p:nvSpPr>
        <p:spPr>
          <a:xfrm>
            <a:off x="3882240" y="939472"/>
            <a:ext cx="3094457" cy="661058"/>
          </a:xfrm>
        </p:spPr>
        <p:txBody>
          <a:bodyPr anchor="b" anchorCtr="0"/>
          <a:lstStyle>
            <a:lvl1pPr>
              <a:defRPr>
                <a:solidFill>
                  <a:schemeClr val="tx2"/>
                </a:solidFill>
              </a:defRPr>
            </a:lvl1pPr>
          </a:lstStyle>
          <a:p>
            <a:r>
              <a:rPr lang="en-US" dirty="0"/>
              <a:t>Click To Edit Master Title Case</a:t>
            </a:r>
          </a:p>
        </p:txBody>
      </p:sp>
      <p:sp>
        <p:nvSpPr>
          <p:cNvPr id="3" name="Date Placeholder 2">
            <a:extLst>
              <a:ext uri="{FF2B5EF4-FFF2-40B4-BE49-F238E27FC236}">
                <a16:creationId xmlns:a16="http://schemas.microsoft.com/office/drawing/2014/main" id="{B9569E5E-47C4-46D4-AAF4-07A5C52725A5}"/>
              </a:ext>
            </a:extLst>
          </p:cNvPr>
          <p:cNvSpPr>
            <a:spLocks noGrp="1"/>
          </p:cNvSpPr>
          <p:nvPr>
            <p:ph type="dt" sz="half" idx="10"/>
          </p:nvPr>
        </p:nvSpPr>
        <p:spPr/>
        <p:txBody>
          <a:bodyPr/>
          <a:lstStyle/>
          <a:p>
            <a:fld id="{87AEE2E9-04E7-FE40-BE59-9B6421080895}" type="datetime1">
              <a:rPr lang="en-US" smtClean="0"/>
              <a:t>2/8/2024</a:t>
            </a:fld>
            <a:endParaRPr lang="en-US"/>
          </a:p>
        </p:txBody>
      </p:sp>
      <p:sp>
        <p:nvSpPr>
          <p:cNvPr id="5" name="Slide Number Placeholder 4">
            <a:extLst>
              <a:ext uri="{FF2B5EF4-FFF2-40B4-BE49-F238E27FC236}">
                <a16:creationId xmlns:a16="http://schemas.microsoft.com/office/drawing/2014/main" id="{9259E4E8-3798-4172-9506-53460C296ADA}"/>
              </a:ext>
            </a:extLst>
          </p:cNvPr>
          <p:cNvSpPr>
            <a:spLocks noGrp="1"/>
          </p:cNvSpPr>
          <p:nvPr>
            <p:ph type="sldNum" sz="quarter" idx="12"/>
          </p:nvPr>
        </p:nvSpPr>
        <p:spPr/>
        <p:txBody>
          <a:bodyPr/>
          <a:lstStyle/>
          <a:p>
            <a:fld id="{50BDF835-6A26-47A6-A2BD-7D4ECF93647D}" type="slidenum">
              <a:rPr lang="en-US" smtClean="0"/>
              <a:t>‹#›</a:t>
            </a:fld>
            <a:endParaRPr lang="en-US"/>
          </a:p>
        </p:txBody>
      </p:sp>
      <p:sp>
        <p:nvSpPr>
          <p:cNvPr id="9" name="Text Placeholder 15">
            <a:extLst>
              <a:ext uri="{FF2B5EF4-FFF2-40B4-BE49-F238E27FC236}">
                <a16:creationId xmlns:a16="http://schemas.microsoft.com/office/drawing/2014/main" id="{CD5AE576-322E-439C-A7B6-DD1CB091A96B}"/>
              </a:ext>
            </a:extLst>
          </p:cNvPr>
          <p:cNvSpPr>
            <a:spLocks noGrp="1"/>
          </p:cNvSpPr>
          <p:nvPr>
            <p:ph type="body" sz="quarter" idx="14" hasCustomPrompt="1"/>
          </p:nvPr>
        </p:nvSpPr>
        <p:spPr>
          <a:xfrm>
            <a:off x="3882240" y="1895929"/>
            <a:ext cx="4803965" cy="870857"/>
          </a:xfrm>
        </p:spPr>
        <p:txBody>
          <a:bodyPr wrap="square" tIns="0">
            <a:noAutofit/>
          </a:bodyPr>
          <a:lstStyle>
            <a:lvl1pPr marL="0" indent="0">
              <a:lnSpc>
                <a:spcPts val="2400"/>
              </a:lnSpc>
              <a:buFontTx/>
              <a:buNone/>
              <a:defRPr sz="2100" baseline="0">
                <a:solidFill>
                  <a:srgbClr val="0099CC"/>
                </a:solidFill>
                <a:latin typeface="Oswald Regular"/>
                <a:cs typeface="Oswald Regular"/>
              </a:defRPr>
            </a:lvl1pPr>
          </a:lstStyle>
          <a:p>
            <a:pPr lvl="0"/>
            <a:r>
              <a:rPr lang="en-US" dirty="0"/>
              <a:t>Click to edit subtitle sentence case</a:t>
            </a:r>
          </a:p>
        </p:txBody>
      </p:sp>
      <p:sp>
        <p:nvSpPr>
          <p:cNvPr id="10" name="Text Placeholder 2">
            <a:extLst>
              <a:ext uri="{FF2B5EF4-FFF2-40B4-BE49-F238E27FC236}">
                <a16:creationId xmlns:a16="http://schemas.microsoft.com/office/drawing/2014/main" id="{A0CEB4EC-29F5-4D91-B977-2E60E82FF3E8}"/>
              </a:ext>
            </a:extLst>
          </p:cNvPr>
          <p:cNvSpPr>
            <a:spLocks noGrp="1"/>
          </p:cNvSpPr>
          <p:nvPr>
            <p:ph idx="1"/>
          </p:nvPr>
        </p:nvSpPr>
        <p:spPr>
          <a:xfrm>
            <a:off x="3882240" y="2403929"/>
            <a:ext cx="4633110" cy="2743541"/>
          </a:xfrm>
          <a:prstGeom prst="rect">
            <a:avLst/>
          </a:prstGeom>
        </p:spPr>
        <p:txBody>
          <a:bodyPr vert="horz" lIns="0" tIns="0" rIns="0" bIns="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Box 10">
            <a:extLst>
              <a:ext uri="{FF2B5EF4-FFF2-40B4-BE49-F238E27FC236}">
                <a16:creationId xmlns:a16="http://schemas.microsoft.com/office/drawing/2014/main" id="{96493C4E-D06A-4BAB-A3A6-A0EA1FAA2E6E}"/>
              </a:ext>
            </a:extLst>
          </p:cNvPr>
          <p:cNvSpPr txBox="1"/>
          <p:nvPr/>
        </p:nvSpPr>
        <p:spPr>
          <a:xfrm>
            <a:off x="6455405" y="5404712"/>
            <a:ext cx="2230800" cy="207749"/>
          </a:xfrm>
          <a:prstGeom prst="rect">
            <a:avLst/>
          </a:prstGeom>
          <a:noFill/>
        </p:spPr>
        <p:txBody>
          <a:bodyPr wrap="square" lIns="0" rIns="0" rtlCol="0">
            <a:spAutoFit/>
          </a:bodyPr>
          <a:lstStyle/>
          <a:p>
            <a:pPr algn="r"/>
            <a:r>
              <a:rPr kumimoji="0" lang="en-US" sz="750" b="1" i="0" u="none" strike="noStrike" kern="120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Proprietary and Confidential</a:t>
            </a:r>
            <a:endParaRPr lang="en-US" sz="750" dirty="0">
              <a:solidFill>
                <a:schemeClr val="tx1"/>
              </a:solidFill>
            </a:endParaRPr>
          </a:p>
        </p:txBody>
      </p:sp>
      <p:sp>
        <p:nvSpPr>
          <p:cNvPr id="13" name="Footer Placeholder 4">
            <a:extLst>
              <a:ext uri="{FF2B5EF4-FFF2-40B4-BE49-F238E27FC236}">
                <a16:creationId xmlns:a16="http://schemas.microsoft.com/office/drawing/2014/main" id="{1A286AE8-D01B-42D3-9D84-79494846D5F6}"/>
              </a:ext>
            </a:extLst>
          </p:cNvPr>
          <p:cNvSpPr>
            <a:spLocks noGrp="1"/>
          </p:cNvSpPr>
          <p:nvPr>
            <p:ph type="ftr" sz="quarter" idx="3"/>
          </p:nvPr>
        </p:nvSpPr>
        <p:spPr>
          <a:xfrm>
            <a:off x="457795" y="5365881"/>
            <a:ext cx="5657255" cy="304271"/>
          </a:xfrm>
          <a:prstGeom prst="rect">
            <a:avLst/>
          </a:prstGeom>
        </p:spPr>
        <p:txBody>
          <a:bodyPr vert="horz" lIns="0" tIns="45720" rIns="91440" bIns="64008" rtlCol="0" anchor="ctr"/>
          <a:lstStyle>
            <a:lvl1pPr algn="l">
              <a:defRPr sz="750" b="1">
                <a:solidFill>
                  <a:schemeClr val="tx1"/>
                </a:solidFill>
              </a:defRPr>
            </a:lvl1pPr>
          </a:lstStyle>
          <a:p>
            <a:r>
              <a:rPr lang="en-US" dirty="0"/>
              <a:t>CareFirst BlueCross BlueShield</a:t>
            </a:r>
          </a:p>
        </p:txBody>
      </p:sp>
    </p:spTree>
    <p:extLst>
      <p:ext uri="{BB962C8B-B14F-4D97-AF65-F5344CB8AC3E}">
        <p14:creationId xmlns:p14="http://schemas.microsoft.com/office/powerpoint/2010/main" val="410250555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Title Only NO WAFER">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D45AA5F-AC3D-804A-B1BB-5BB9714EFCD4}" type="datetime1">
              <a:rPr lang="en-US" smtClean="0"/>
              <a:t>2/8/2024</a:t>
            </a:fld>
            <a:endParaRPr lang="en-US"/>
          </a:p>
        </p:txBody>
      </p:sp>
      <p:sp>
        <p:nvSpPr>
          <p:cNvPr id="5" name="Slide Number Placeholder 4"/>
          <p:cNvSpPr>
            <a:spLocks noGrp="1"/>
          </p:cNvSpPr>
          <p:nvPr>
            <p:ph type="sldNum" sz="quarter" idx="12"/>
          </p:nvPr>
        </p:nvSpPr>
        <p:spPr/>
        <p:txBody>
          <a:bodyPr/>
          <a:lstStyle/>
          <a:p>
            <a:fld id="{50BDF835-6A26-47A6-A2BD-7D4ECF93647D}" type="slidenum">
              <a:rPr lang="en-US" smtClean="0"/>
              <a:t>‹#›</a:t>
            </a:fld>
            <a:endParaRPr lang="en-US"/>
          </a:p>
        </p:txBody>
      </p:sp>
      <p:sp>
        <p:nvSpPr>
          <p:cNvPr id="6" name="Title 1">
            <a:extLst>
              <a:ext uri="{FF2B5EF4-FFF2-40B4-BE49-F238E27FC236}">
                <a16:creationId xmlns:a16="http://schemas.microsoft.com/office/drawing/2014/main" id="{F2394BAE-2118-44FF-A278-8401546D3740}"/>
              </a:ext>
            </a:extLst>
          </p:cNvPr>
          <p:cNvSpPr>
            <a:spLocks noGrp="1"/>
          </p:cNvSpPr>
          <p:nvPr>
            <p:ph type="ctrTitle" hasCustomPrompt="1"/>
          </p:nvPr>
        </p:nvSpPr>
        <p:spPr>
          <a:xfrm>
            <a:off x="442209" y="87264"/>
            <a:ext cx="6349849" cy="955096"/>
          </a:xfrm>
        </p:spPr>
        <p:txBody>
          <a:bodyPr anchor="b">
            <a:noAutofit/>
          </a:bodyPr>
          <a:lstStyle>
            <a:lvl1pPr algn="l">
              <a:defRPr sz="2700">
                <a:solidFill>
                  <a:schemeClr val="tx2"/>
                </a:solidFill>
              </a:defRPr>
            </a:lvl1pPr>
          </a:lstStyle>
          <a:p>
            <a:r>
              <a:rPr lang="en-US" dirty="0"/>
              <a:t>Click To Edit Master Title Case</a:t>
            </a:r>
          </a:p>
        </p:txBody>
      </p:sp>
      <p:sp>
        <p:nvSpPr>
          <p:cNvPr id="7" name="TextBox 6">
            <a:extLst>
              <a:ext uri="{FF2B5EF4-FFF2-40B4-BE49-F238E27FC236}">
                <a16:creationId xmlns:a16="http://schemas.microsoft.com/office/drawing/2014/main" id="{AEF13311-0656-4D75-8FE8-BB55043CB01B}"/>
              </a:ext>
            </a:extLst>
          </p:cNvPr>
          <p:cNvSpPr txBox="1"/>
          <p:nvPr/>
        </p:nvSpPr>
        <p:spPr>
          <a:xfrm>
            <a:off x="6455405" y="5404712"/>
            <a:ext cx="2230800" cy="207749"/>
          </a:xfrm>
          <a:prstGeom prst="rect">
            <a:avLst/>
          </a:prstGeom>
          <a:noFill/>
        </p:spPr>
        <p:txBody>
          <a:bodyPr wrap="square" lIns="0" rIns="0" rtlCol="0">
            <a:spAutoFit/>
          </a:bodyPr>
          <a:lstStyle/>
          <a:p>
            <a:pPr algn="r"/>
            <a:r>
              <a:rPr kumimoji="0" lang="en-US" sz="750" b="1" i="0" u="none" strike="noStrike" kern="120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Proprietary and Confidential</a:t>
            </a:r>
            <a:endParaRPr lang="en-US" sz="750" dirty="0">
              <a:solidFill>
                <a:schemeClr val="tx1"/>
              </a:solidFill>
            </a:endParaRPr>
          </a:p>
        </p:txBody>
      </p:sp>
      <p:sp>
        <p:nvSpPr>
          <p:cNvPr id="9" name="Footer Placeholder 4">
            <a:extLst>
              <a:ext uri="{FF2B5EF4-FFF2-40B4-BE49-F238E27FC236}">
                <a16:creationId xmlns:a16="http://schemas.microsoft.com/office/drawing/2014/main" id="{EDCC3BB4-B967-44B6-9C3E-3E938E715563}"/>
              </a:ext>
            </a:extLst>
          </p:cNvPr>
          <p:cNvSpPr>
            <a:spLocks noGrp="1"/>
          </p:cNvSpPr>
          <p:nvPr>
            <p:ph type="ftr" sz="quarter" idx="3"/>
          </p:nvPr>
        </p:nvSpPr>
        <p:spPr>
          <a:xfrm>
            <a:off x="457795" y="5365881"/>
            <a:ext cx="5657255" cy="304271"/>
          </a:xfrm>
          <a:prstGeom prst="rect">
            <a:avLst/>
          </a:prstGeom>
        </p:spPr>
        <p:txBody>
          <a:bodyPr vert="horz" lIns="0" tIns="45720" rIns="91440" bIns="64008" rtlCol="0" anchor="ctr"/>
          <a:lstStyle>
            <a:lvl1pPr algn="l">
              <a:defRPr sz="750" b="1">
                <a:solidFill>
                  <a:schemeClr val="tx1"/>
                </a:solidFill>
              </a:defRPr>
            </a:lvl1pPr>
          </a:lstStyle>
          <a:p>
            <a:r>
              <a:rPr lang="en-US" dirty="0"/>
              <a:t>CareFirst BlueCross BlueShield</a:t>
            </a:r>
          </a:p>
        </p:txBody>
      </p:sp>
    </p:spTree>
    <p:extLst>
      <p:ext uri="{BB962C8B-B14F-4D97-AF65-F5344CB8AC3E}">
        <p14:creationId xmlns:p14="http://schemas.microsoft.com/office/powerpoint/2010/main" val="381526565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Left Photo Many Highlights">
    <p:spTree>
      <p:nvGrpSpPr>
        <p:cNvPr id="1" name=""/>
        <p:cNvGrpSpPr/>
        <p:nvPr/>
      </p:nvGrpSpPr>
      <p:grpSpPr>
        <a:xfrm>
          <a:off x="0" y="0"/>
          <a:ext cx="0" cy="0"/>
          <a:chOff x="0" y="0"/>
          <a:chExt cx="0" cy="0"/>
        </a:xfrm>
      </p:grpSpPr>
      <p:sp>
        <p:nvSpPr>
          <p:cNvPr id="16" name="Text Placeholder 5">
            <a:extLst>
              <a:ext uri="{FF2B5EF4-FFF2-40B4-BE49-F238E27FC236}">
                <a16:creationId xmlns:a16="http://schemas.microsoft.com/office/drawing/2014/main" id="{B4E9E7D5-EDCD-4EA6-8F17-127C642E954A}"/>
              </a:ext>
            </a:extLst>
          </p:cNvPr>
          <p:cNvSpPr>
            <a:spLocks noGrp="1"/>
          </p:cNvSpPr>
          <p:nvPr>
            <p:ph type="body" sz="quarter" idx="16"/>
          </p:nvPr>
        </p:nvSpPr>
        <p:spPr>
          <a:xfrm>
            <a:off x="457200" y="2298591"/>
            <a:ext cx="3742730" cy="2175588"/>
          </a:xfrm>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Text Placeholder 5">
            <a:extLst>
              <a:ext uri="{FF2B5EF4-FFF2-40B4-BE49-F238E27FC236}">
                <a16:creationId xmlns:a16="http://schemas.microsoft.com/office/drawing/2014/main" id="{F3C4F815-6408-46E3-BB3E-FE2C20CBE8AB}"/>
              </a:ext>
            </a:extLst>
          </p:cNvPr>
          <p:cNvSpPr>
            <a:spLocks noGrp="1"/>
          </p:cNvSpPr>
          <p:nvPr>
            <p:ph type="body" sz="quarter" idx="17" hasCustomPrompt="1"/>
          </p:nvPr>
        </p:nvSpPr>
        <p:spPr>
          <a:xfrm>
            <a:off x="457200" y="1863912"/>
            <a:ext cx="3201591" cy="304271"/>
          </a:xfrm>
        </p:spPr>
        <p:txBody>
          <a:bodyPr>
            <a:noAutofit/>
          </a:bodyPr>
          <a:lstStyle>
            <a:lvl1pPr marL="0" indent="0">
              <a:buFontTx/>
              <a:buNone/>
              <a:defRPr sz="2100">
                <a:solidFill>
                  <a:schemeClr val="accent1"/>
                </a:solidFill>
                <a:latin typeface="+mj-lt"/>
              </a:defRPr>
            </a:lvl1pPr>
            <a:lvl2pPr marL="342900" indent="0">
              <a:buFontTx/>
              <a:buNone/>
              <a:defRPr>
                <a:solidFill>
                  <a:schemeClr val="accent1"/>
                </a:solidFill>
                <a:latin typeface="+mj-lt"/>
              </a:defRPr>
            </a:lvl2pPr>
            <a:lvl3pPr marL="685800" indent="0">
              <a:buFontTx/>
              <a:buNone/>
              <a:defRPr>
                <a:solidFill>
                  <a:schemeClr val="accent1"/>
                </a:solidFill>
                <a:latin typeface="+mj-lt"/>
              </a:defRPr>
            </a:lvl3pPr>
            <a:lvl4pPr marL="1028700" indent="0">
              <a:buFontTx/>
              <a:buNone/>
              <a:defRPr>
                <a:solidFill>
                  <a:schemeClr val="accent1"/>
                </a:solidFill>
                <a:latin typeface="+mj-lt"/>
              </a:defRPr>
            </a:lvl4pPr>
            <a:lvl5pPr marL="1371600" indent="0">
              <a:buFontTx/>
              <a:buNone/>
              <a:defRPr>
                <a:solidFill>
                  <a:schemeClr val="accent1"/>
                </a:solidFill>
                <a:latin typeface="+mj-lt"/>
              </a:defRPr>
            </a:lvl5pPr>
          </a:lstStyle>
          <a:p>
            <a:pPr lvl="0"/>
            <a:r>
              <a:rPr lang="en-US" dirty="0"/>
              <a:t>Insights:</a:t>
            </a:r>
          </a:p>
        </p:txBody>
      </p:sp>
      <p:sp>
        <p:nvSpPr>
          <p:cNvPr id="7" name="Rectangle 6">
            <a:extLst>
              <a:ext uri="{FF2B5EF4-FFF2-40B4-BE49-F238E27FC236}">
                <a16:creationId xmlns:a16="http://schemas.microsoft.com/office/drawing/2014/main" id="{967B84B3-7D05-4A5E-A158-6C6A5B3384EE}"/>
              </a:ext>
            </a:extLst>
          </p:cNvPr>
          <p:cNvSpPr/>
          <p:nvPr/>
        </p:nvSpPr>
        <p:spPr>
          <a:xfrm>
            <a:off x="5600700" y="-1"/>
            <a:ext cx="3543920" cy="5715001"/>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1"/>
          </a:p>
        </p:txBody>
      </p:sp>
      <p:sp>
        <p:nvSpPr>
          <p:cNvPr id="3" name="Date Placeholder 2">
            <a:extLst>
              <a:ext uri="{FF2B5EF4-FFF2-40B4-BE49-F238E27FC236}">
                <a16:creationId xmlns:a16="http://schemas.microsoft.com/office/drawing/2014/main" id="{6CAF3376-53DD-4F59-ACAC-B32A9A8286DD}"/>
              </a:ext>
            </a:extLst>
          </p:cNvPr>
          <p:cNvSpPr>
            <a:spLocks noGrp="1"/>
          </p:cNvSpPr>
          <p:nvPr>
            <p:ph type="dt" sz="half" idx="10"/>
          </p:nvPr>
        </p:nvSpPr>
        <p:spPr/>
        <p:txBody>
          <a:bodyPr/>
          <a:lstStyle/>
          <a:p>
            <a:fld id="{1441E253-0A9E-1949-B2E6-D7780FE909F6}" type="datetime1">
              <a:rPr lang="en-US" smtClean="0"/>
              <a:t>2/8/2024</a:t>
            </a:fld>
            <a:endParaRPr lang="en-US" dirty="0"/>
          </a:p>
        </p:txBody>
      </p:sp>
      <p:sp>
        <p:nvSpPr>
          <p:cNvPr id="5" name="Slide Number Placeholder 4">
            <a:extLst>
              <a:ext uri="{FF2B5EF4-FFF2-40B4-BE49-F238E27FC236}">
                <a16:creationId xmlns:a16="http://schemas.microsoft.com/office/drawing/2014/main" id="{BF690FAF-0EFA-4119-A8C0-5D1B041DD9F5}"/>
              </a:ext>
            </a:extLst>
          </p:cNvPr>
          <p:cNvSpPr>
            <a:spLocks noGrp="1"/>
          </p:cNvSpPr>
          <p:nvPr>
            <p:ph type="sldNum" sz="quarter" idx="12"/>
          </p:nvPr>
        </p:nvSpPr>
        <p:spPr/>
        <p:txBody>
          <a:bodyPr/>
          <a:lstStyle/>
          <a:p>
            <a:fld id="{50BDF835-6A26-47A6-A2BD-7D4ECF93647D}" type="slidenum">
              <a:rPr lang="en-US" smtClean="0"/>
              <a:t>‹#›</a:t>
            </a:fld>
            <a:endParaRPr lang="en-US"/>
          </a:p>
        </p:txBody>
      </p:sp>
      <p:sp>
        <p:nvSpPr>
          <p:cNvPr id="12" name="TextBox 11">
            <a:extLst>
              <a:ext uri="{FF2B5EF4-FFF2-40B4-BE49-F238E27FC236}">
                <a16:creationId xmlns:a16="http://schemas.microsoft.com/office/drawing/2014/main" id="{73870629-4070-4E23-AC7F-8BDDE67F5C0E}"/>
              </a:ext>
            </a:extLst>
          </p:cNvPr>
          <p:cNvSpPr txBox="1"/>
          <p:nvPr/>
        </p:nvSpPr>
        <p:spPr>
          <a:xfrm>
            <a:off x="6455167" y="5404712"/>
            <a:ext cx="2230800" cy="207749"/>
          </a:xfrm>
          <a:prstGeom prst="rect">
            <a:avLst/>
          </a:prstGeom>
          <a:noFill/>
        </p:spPr>
        <p:txBody>
          <a:bodyPr wrap="square" lIns="0" rIns="0" rtlCol="0">
            <a:spAutoFit/>
          </a:bodyPr>
          <a:lstStyle/>
          <a:p>
            <a:pPr algn="r"/>
            <a:r>
              <a:rPr kumimoji="0" lang="en-US" sz="750" b="1" i="0" u="none" strike="noStrike" kern="1200" cap="none" spc="0" normalizeH="0" baseline="0" noProof="0" dirty="0">
                <a:ln>
                  <a:noFill/>
                </a:ln>
                <a:solidFill>
                  <a:schemeClr val="bg1"/>
                </a:solidFill>
                <a:effectLst/>
                <a:uLnTx/>
                <a:uFillTx/>
                <a:latin typeface="+mn-lt"/>
                <a:ea typeface="Open Sans" panose="020B0606030504020204" pitchFamily="34" charset="0"/>
                <a:cs typeface="Open Sans" panose="020B0606030504020204" pitchFamily="34" charset="0"/>
              </a:rPr>
              <a:t>Proprietary and Confidential</a:t>
            </a:r>
            <a:endParaRPr lang="en-US" sz="750" dirty="0">
              <a:solidFill>
                <a:schemeClr val="bg1"/>
              </a:solidFill>
            </a:endParaRPr>
          </a:p>
        </p:txBody>
      </p:sp>
      <p:sp>
        <p:nvSpPr>
          <p:cNvPr id="8" name="Text Placeholder 7">
            <a:extLst>
              <a:ext uri="{FF2B5EF4-FFF2-40B4-BE49-F238E27FC236}">
                <a16:creationId xmlns:a16="http://schemas.microsoft.com/office/drawing/2014/main" id="{87864C87-C3F9-41D9-93A6-917C0F971553}"/>
              </a:ext>
            </a:extLst>
          </p:cNvPr>
          <p:cNvSpPr>
            <a:spLocks noGrp="1"/>
          </p:cNvSpPr>
          <p:nvPr>
            <p:ph type="body" sz="quarter" idx="14"/>
          </p:nvPr>
        </p:nvSpPr>
        <p:spPr>
          <a:xfrm>
            <a:off x="6882178" y="762001"/>
            <a:ext cx="1968928" cy="4537604"/>
          </a:xfrm>
        </p:spPr>
        <p:txBody>
          <a:bodyPr>
            <a:normAutofit/>
          </a:bodyPr>
          <a:lstStyle>
            <a:lvl1pPr marL="0" indent="0">
              <a:buFontTx/>
              <a:buNone/>
              <a:defRPr sz="1200">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a:t>Edit Master text styles</a:t>
            </a:r>
          </a:p>
        </p:txBody>
      </p:sp>
      <p:sp>
        <p:nvSpPr>
          <p:cNvPr id="13" name="Picture Placeholder 12">
            <a:extLst>
              <a:ext uri="{FF2B5EF4-FFF2-40B4-BE49-F238E27FC236}">
                <a16:creationId xmlns:a16="http://schemas.microsoft.com/office/drawing/2014/main" id="{517C172F-309B-49C4-BC7F-D36757970106}"/>
              </a:ext>
            </a:extLst>
          </p:cNvPr>
          <p:cNvSpPr>
            <a:spLocks noGrp="1" noChangeAspect="1"/>
          </p:cNvSpPr>
          <p:nvPr>
            <p:ph type="pic" sz="quarter" idx="15" hasCustomPrompt="1"/>
          </p:nvPr>
        </p:nvSpPr>
        <p:spPr>
          <a:xfrm>
            <a:off x="5943599" y="761999"/>
            <a:ext cx="781812" cy="868680"/>
          </a:xfrm>
        </p:spPr>
        <p:txBody>
          <a:bodyPr/>
          <a:lstStyle>
            <a:lvl1pPr marL="0" indent="0">
              <a:buFontTx/>
              <a:buNone/>
              <a:defRPr>
                <a:solidFill>
                  <a:schemeClr val="bg1"/>
                </a:solidFill>
              </a:defRPr>
            </a:lvl1pPr>
          </a:lstStyle>
          <a:p>
            <a:r>
              <a:rPr lang="en-US" dirty="0"/>
              <a:t>Insert Icon</a:t>
            </a:r>
          </a:p>
        </p:txBody>
      </p:sp>
      <p:sp>
        <p:nvSpPr>
          <p:cNvPr id="18" name="Picture Placeholder 10">
            <a:extLst>
              <a:ext uri="{FF2B5EF4-FFF2-40B4-BE49-F238E27FC236}">
                <a16:creationId xmlns:a16="http://schemas.microsoft.com/office/drawing/2014/main" id="{AD211BD6-DF6E-462F-A96C-E32E4B5D5CD7}"/>
              </a:ext>
            </a:extLst>
          </p:cNvPr>
          <p:cNvSpPr>
            <a:spLocks noGrp="1"/>
          </p:cNvSpPr>
          <p:nvPr>
            <p:ph type="pic" sz="quarter" idx="13" hasCustomPrompt="1"/>
          </p:nvPr>
        </p:nvSpPr>
        <p:spPr>
          <a:xfrm>
            <a:off x="0" y="-1"/>
            <a:ext cx="5600700" cy="5715000"/>
          </a:xfrm>
        </p:spPr>
        <p:txBody>
          <a:bodyPr anchor="ctr">
            <a:noAutofit/>
          </a:bodyPr>
          <a:lstStyle>
            <a:lvl1pPr marL="0" indent="0" algn="ctr">
              <a:buFontTx/>
              <a:buNone/>
              <a:defRPr sz="3000" b="1">
                <a:solidFill>
                  <a:srgbClr val="FF0000"/>
                </a:solidFill>
              </a:defRPr>
            </a:lvl1pPr>
          </a:lstStyle>
          <a:p>
            <a:r>
              <a:rPr lang="en-US" dirty="0"/>
              <a:t>Insert Picture Here</a:t>
            </a:r>
          </a:p>
        </p:txBody>
      </p:sp>
      <p:sp>
        <p:nvSpPr>
          <p:cNvPr id="15" name="Title 1">
            <a:extLst>
              <a:ext uri="{FF2B5EF4-FFF2-40B4-BE49-F238E27FC236}">
                <a16:creationId xmlns:a16="http://schemas.microsoft.com/office/drawing/2014/main" id="{44424390-14D1-423D-9204-B73C33CF2466}"/>
              </a:ext>
            </a:extLst>
          </p:cNvPr>
          <p:cNvSpPr>
            <a:spLocks noGrp="1"/>
          </p:cNvSpPr>
          <p:nvPr>
            <p:ph type="ctrTitle" hasCustomPrompt="1"/>
          </p:nvPr>
        </p:nvSpPr>
        <p:spPr>
          <a:xfrm>
            <a:off x="458062" y="381001"/>
            <a:ext cx="2743172" cy="1580029"/>
          </a:xfrm>
        </p:spPr>
        <p:txBody>
          <a:bodyPr anchor="t" anchorCtr="0">
            <a:noAutofit/>
          </a:bodyPr>
          <a:lstStyle>
            <a:lvl1pPr algn="l">
              <a:lnSpc>
                <a:spcPts val="4125"/>
              </a:lnSpc>
              <a:defRPr sz="3600">
                <a:solidFill>
                  <a:schemeClr val="tx2"/>
                </a:solidFill>
              </a:defRPr>
            </a:lvl1pPr>
          </a:lstStyle>
          <a:p>
            <a:r>
              <a:rPr lang="en-US" dirty="0"/>
              <a:t>Key Highlights Headline</a:t>
            </a:r>
          </a:p>
        </p:txBody>
      </p:sp>
      <p:sp>
        <p:nvSpPr>
          <p:cNvPr id="19" name="Footer Placeholder 4">
            <a:extLst>
              <a:ext uri="{FF2B5EF4-FFF2-40B4-BE49-F238E27FC236}">
                <a16:creationId xmlns:a16="http://schemas.microsoft.com/office/drawing/2014/main" id="{3C3234DE-D1CD-435A-89C0-88F8CBB2A4D6}"/>
              </a:ext>
            </a:extLst>
          </p:cNvPr>
          <p:cNvSpPr>
            <a:spLocks noGrp="1"/>
          </p:cNvSpPr>
          <p:nvPr>
            <p:ph type="ftr" sz="quarter" idx="3"/>
          </p:nvPr>
        </p:nvSpPr>
        <p:spPr>
          <a:xfrm>
            <a:off x="457795" y="5365881"/>
            <a:ext cx="5657255" cy="304271"/>
          </a:xfrm>
          <a:prstGeom prst="rect">
            <a:avLst/>
          </a:prstGeom>
        </p:spPr>
        <p:txBody>
          <a:bodyPr vert="horz" lIns="0" tIns="45720" rIns="91440" bIns="64008" rtlCol="0" anchor="ctr"/>
          <a:lstStyle>
            <a:lvl1pPr algn="l">
              <a:defRPr sz="750" b="1">
                <a:solidFill>
                  <a:schemeClr val="tx1"/>
                </a:solidFill>
              </a:defRPr>
            </a:lvl1pPr>
          </a:lstStyle>
          <a:p>
            <a:r>
              <a:rPr lang="en-US" dirty="0"/>
              <a:t>CareFirst BlueCross BlueShield</a:t>
            </a:r>
          </a:p>
        </p:txBody>
      </p:sp>
    </p:spTree>
    <p:extLst>
      <p:ext uri="{BB962C8B-B14F-4D97-AF65-F5344CB8AC3E}">
        <p14:creationId xmlns:p14="http://schemas.microsoft.com/office/powerpoint/2010/main" val="1982696764"/>
      </p:ext>
    </p:extLst>
  </p:cSld>
  <p:clrMapOvr>
    <a:masterClrMapping/>
  </p:clrMapOvr>
  <p:extLst>
    <p:ext uri="{DCECCB84-F9BA-43D5-87BE-67443E8EF086}">
      <p15:sldGuideLst xmlns:p15="http://schemas.microsoft.com/office/powerpoint/2012/main">
        <p15:guide id="1" pos="384">
          <p15:clr>
            <a:srgbClr val="FBAE40"/>
          </p15:clr>
        </p15:guide>
        <p15:guide id="2" orient="horz" pos="288">
          <p15:clr>
            <a:srgbClr val="FBAE40"/>
          </p15:clr>
        </p15:guide>
        <p15:guide id="3" pos="960">
          <p15:clr>
            <a:srgbClr val="FBAE40"/>
          </p15:clr>
        </p15:guide>
        <p15:guide id="4" pos="1536">
          <p15:clr>
            <a:srgbClr val="FBAE40"/>
          </p15:clr>
        </p15:guide>
        <p15:guide id="5" pos="2112">
          <p15:clr>
            <a:srgbClr val="FBAE40"/>
          </p15:clr>
        </p15:guide>
        <p15:guide id="6" pos="2688">
          <p15:clr>
            <a:srgbClr val="FBAE40"/>
          </p15:clr>
        </p15:guide>
        <p15:guide id="7" pos="3264">
          <p15:clr>
            <a:srgbClr val="FBAE40"/>
          </p15:clr>
        </p15:guide>
        <p15:guide id="8" pos="3840">
          <p15:clr>
            <a:srgbClr val="FBAE40"/>
          </p15:clr>
        </p15:guide>
        <p15:guide id="9" pos="4416">
          <p15:clr>
            <a:srgbClr val="FBAE40"/>
          </p15:clr>
        </p15:guide>
        <p15:guide id="10" pos="4704">
          <p15:clr>
            <a:srgbClr val="FBAE40"/>
          </p15:clr>
        </p15:guide>
        <p15:guide id="11" pos="3072">
          <p15:clr>
            <a:srgbClr val="FBAE40"/>
          </p15:clr>
        </p15:guide>
        <p15:guide id="12" pos="4992">
          <p15:clr>
            <a:srgbClr val="FBAE40"/>
          </p15:clr>
        </p15:guide>
        <p15:guide id="13" pos="5568">
          <p15:clr>
            <a:srgbClr val="FBAE40"/>
          </p15:clr>
        </p15:guide>
        <p15:guide id="14" pos="6144">
          <p15:clr>
            <a:srgbClr val="FBAE40"/>
          </p15:clr>
        </p15:guide>
        <p15:guide id="15" pos="6720">
          <p15:clr>
            <a:srgbClr val="FBAE40"/>
          </p15:clr>
        </p15:guide>
        <p15:guide id="16" pos="7296">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Left PHOTO_Two Highlights">
    <p:spTree>
      <p:nvGrpSpPr>
        <p:cNvPr id="1" name=""/>
        <p:cNvGrpSpPr/>
        <p:nvPr/>
      </p:nvGrpSpPr>
      <p:grpSpPr>
        <a:xfrm>
          <a:off x="0" y="0"/>
          <a:ext cx="0" cy="0"/>
          <a:chOff x="0" y="0"/>
          <a:chExt cx="0" cy="0"/>
        </a:xfrm>
      </p:grpSpPr>
      <p:sp>
        <p:nvSpPr>
          <p:cNvPr id="21" name="Text Placeholder 5">
            <a:extLst>
              <a:ext uri="{FF2B5EF4-FFF2-40B4-BE49-F238E27FC236}">
                <a16:creationId xmlns:a16="http://schemas.microsoft.com/office/drawing/2014/main" id="{E8A293C3-6F87-4CA7-AA69-220E23CC0C4B}"/>
              </a:ext>
            </a:extLst>
          </p:cNvPr>
          <p:cNvSpPr>
            <a:spLocks noGrp="1"/>
          </p:cNvSpPr>
          <p:nvPr>
            <p:ph type="body" sz="quarter" idx="16"/>
          </p:nvPr>
        </p:nvSpPr>
        <p:spPr>
          <a:xfrm>
            <a:off x="457200" y="1798529"/>
            <a:ext cx="3742730" cy="2175588"/>
          </a:xfrm>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ext Placeholder 5">
            <a:extLst>
              <a:ext uri="{FF2B5EF4-FFF2-40B4-BE49-F238E27FC236}">
                <a16:creationId xmlns:a16="http://schemas.microsoft.com/office/drawing/2014/main" id="{31E73193-A6DF-4399-9694-1A9AA3255547}"/>
              </a:ext>
            </a:extLst>
          </p:cNvPr>
          <p:cNvSpPr>
            <a:spLocks noGrp="1"/>
          </p:cNvSpPr>
          <p:nvPr>
            <p:ph type="body" sz="quarter" idx="17" hasCustomPrompt="1"/>
          </p:nvPr>
        </p:nvSpPr>
        <p:spPr>
          <a:xfrm>
            <a:off x="457200" y="1363850"/>
            <a:ext cx="3201591" cy="304271"/>
          </a:xfrm>
        </p:spPr>
        <p:txBody>
          <a:bodyPr>
            <a:noAutofit/>
          </a:bodyPr>
          <a:lstStyle>
            <a:lvl1pPr marL="0" indent="0">
              <a:buFontTx/>
              <a:buNone/>
              <a:defRPr sz="2100">
                <a:solidFill>
                  <a:schemeClr val="accent1"/>
                </a:solidFill>
                <a:latin typeface="+mj-lt"/>
              </a:defRPr>
            </a:lvl1pPr>
            <a:lvl2pPr marL="342900" indent="0">
              <a:buFontTx/>
              <a:buNone/>
              <a:defRPr>
                <a:solidFill>
                  <a:schemeClr val="accent1"/>
                </a:solidFill>
                <a:latin typeface="+mj-lt"/>
              </a:defRPr>
            </a:lvl2pPr>
            <a:lvl3pPr marL="685800" indent="0">
              <a:buFontTx/>
              <a:buNone/>
              <a:defRPr>
                <a:solidFill>
                  <a:schemeClr val="accent1"/>
                </a:solidFill>
                <a:latin typeface="+mj-lt"/>
              </a:defRPr>
            </a:lvl3pPr>
            <a:lvl4pPr marL="1028700" indent="0">
              <a:buFontTx/>
              <a:buNone/>
              <a:defRPr>
                <a:solidFill>
                  <a:schemeClr val="accent1"/>
                </a:solidFill>
                <a:latin typeface="+mj-lt"/>
              </a:defRPr>
            </a:lvl4pPr>
            <a:lvl5pPr marL="1371600" indent="0">
              <a:buFontTx/>
              <a:buNone/>
              <a:defRPr>
                <a:solidFill>
                  <a:schemeClr val="accent1"/>
                </a:solidFill>
                <a:latin typeface="+mj-lt"/>
              </a:defRPr>
            </a:lvl5pPr>
          </a:lstStyle>
          <a:p>
            <a:pPr lvl="0"/>
            <a:r>
              <a:rPr lang="en-US" dirty="0"/>
              <a:t>Click to type Insights:</a:t>
            </a:r>
          </a:p>
        </p:txBody>
      </p:sp>
      <p:sp>
        <p:nvSpPr>
          <p:cNvPr id="6" name="Rectangle 5">
            <a:extLst>
              <a:ext uri="{FF2B5EF4-FFF2-40B4-BE49-F238E27FC236}">
                <a16:creationId xmlns:a16="http://schemas.microsoft.com/office/drawing/2014/main" id="{2FF3874D-081F-477B-A080-9D3122B22881}"/>
              </a:ext>
            </a:extLst>
          </p:cNvPr>
          <p:cNvSpPr/>
          <p:nvPr/>
        </p:nvSpPr>
        <p:spPr>
          <a:xfrm>
            <a:off x="5599259" y="2852075"/>
            <a:ext cx="3545586" cy="285750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1"/>
          </a:p>
        </p:txBody>
      </p:sp>
      <p:sp>
        <p:nvSpPr>
          <p:cNvPr id="7" name="Rectangle 6">
            <a:extLst>
              <a:ext uri="{FF2B5EF4-FFF2-40B4-BE49-F238E27FC236}">
                <a16:creationId xmlns:a16="http://schemas.microsoft.com/office/drawing/2014/main" id="{967B84B3-7D05-4A5E-A158-6C6A5B3384EE}"/>
              </a:ext>
            </a:extLst>
          </p:cNvPr>
          <p:cNvSpPr/>
          <p:nvPr/>
        </p:nvSpPr>
        <p:spPr>
          <a:xfrm>
            <a:off x="5599259" y="-1"/>
            <a:ext cx="3545586" cy="2857501"/>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1"/>
          </a:p>
        </p:txBody>
      </p:sp>
      <p:sp>
        <p:nvSpPr>
          <p:cNvPr id="3" name="Date Placeholder 2">
            <a:extLst>
              <a:ext uri="{FF2B5EF4-FFF2-40B4-BE49-F238E27FC236}">
                <a16:creationId xmlns:a16="http://schemas.microsoft.com/office/drawing/2014/main" id="{6CAF3376-53DD-4F59-ACAC-B32A9A8286DD}"/>
              </a:ext>
            </a:extLst>
          </p:cNvPr>
          <p:cNvSpPr>
            <a:spLocks noGrp="1"/>
          </p:cNvSpPr>
          <p:nvPr>
            <p:ph type="dt" sz="half" idx="10"/>
          </p:nvPr>
        </p:nvSpPr>
        <p:spPr/>
        <p:txBody>
          <a:bodyPr/>
          <a:lstStyle/>
          <a:p>
            <a:fld id="{F5302478-B80B-F44B-9A12-B6CD099732C0}" type="datetime1">
              <a:rPr lang="en-US" smtClean="0"/>
              <a:t>2/8/2024</a:t>
            </a:fld>
            <a:endParaRPr lang="en-US"/>
          </a:p>
        </p:txBody>
      </p:sp>
      <p:sp>
        <p:nvSpPr>
          <p:cNvPr id="5" name="Slide Number Placeholder 4">
            <a:extLst>
              <a:ext uri="{FF2B5EF4-FFF2-40B4-BE49-F238E27FC236}">
                <a16:creationId xmlns:a16="http://schemas.microsoft.com/office/drawing/2014/main" id="{BF690FAF-0EFA-4119-A8C0-5D1B041DD9F5}"/>
              </a:ext>
            </a:extLst>
          </p:cNvPr>
          <p:cNvSpPr>
            <a:spLocks noGrp="1"/>
          </p:cNvSpPr>
          <p:nvPr>
            <p:ph type="sldNum" sz="quarter" idx="12"/>
          </p:nvPr>
        </p:nvSpPr>
        <p:spPr/>
        <p:txBody>
          <a:bodyPr/>
          <a:lstStyle/>
          <a:p>
            <a:fld id="{50BDF835-6A26-47A6-A2BD-7D4ECF93647D}" type="slidenum">
              <a:rPr lang="en-US" smtClean="0"/>
              <a:t>‹#›</a:t>
            </a:fld>
            <a:endParaRPr lang="en-US"/>
          </a:p>
        </p:txBody>
      </p:sp>
      <p:sp>
        <p:nvSpPr>
          <p:cNvPr id="12" name="TextBox 11">
            <a:extLst>
              <a:ext uri="{FF2B5EF4-FFF2-40B4-BE49-F238E27FC236}">
                <a16:creationId xmlns:a16="http://schemas.microsoft.com/office/drawing/2014/main" id="{73870629-4070-4E23-AC7F-8BDDE67F5C0E}"/>
              </a:ext>
            </a:extLst>
          </p:cNvPr>
          <p:cNvSpPr txBox="1"/>
          <p:nvPr/>
        </p:nvSpPr>
        <p:spPr>
          <a:xfrm>
            <a:off x="6456000" y="5404712"/>
            <a:ext cx="2230800" cy="207749"/>
          </a:xfrm>
          <a:prstGeom prst="rect">
            <a:avLst/>
          </a:prstGeom>
          <a:noFill/>
        </p:spPr>
        <p:txBody>
          <a:bodyPr wrap="square" lIns="0" rIns="0" rtlCol="0">
            <a:spAutoFit/>
          </a:bodyPr>
          <a:lstStyle/>
          <a:p>
            <a:pPr algn="r"/>
            <a:r>
              <a:rPr kumimoji="0" lang="en-US" sz="750" b="1" i="0" u="none" strike="noStrike" kern="120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Proprietary and Confidential</a:t>
            </a:r>
            <a:endParaRPr lang="en-US" sz="750" dirty="0">
              <a:solidFill>
                <a:schemeClr val="tx1"/>
              </a:solidFill>
            </a:endParaRPr>
          </a:p>
        </p:txBody>
      </p:sp>
      <p:sp>
        <p:nvSpPr>
          <p:cNvPr id="13" name="Text Placeholder 28">
            <a:extLst>
              <a:ext uri="{FF2B5EF4-FFF2-40B4-BE49-F238E27FC236}">
                <a16:creationId xmlns:a16="http://schemas.microsoft.com/office/drawing/2014/main" id="{0007C98E-AB77-4EE3-8FBB-CFD3A9CF7F0D}"/>
              </a:ext>
            </a:extLst>
          </p:cNvPr>
          <p:cNvSpPr>
            <a:spLocks noGrp="1"/>
          </p:cNvSpPr>
          <p:nvPr>
            <p:ph type="body" sz="quarter" idx="15" hasCustomPrompt="1"/>
          </p:nvPr>
        </p:nvSpPr>
        <p:spPr>
          <a:xfrm>
            <a:off x="7029450" y="1269299"/>
            <a:ext cx="1656159" cy="428640"/>
          </a:xfrm>
        </p:spPr>
        <p:txBody>
          <a:bodyPr anchor="ctr" anchorCtr="0">
            <a:noAutofit/>
          </a:bodyPr>
          <a:lstStyle>
            <a:lvl1pPr marL="0" indent="0">
              <a:buFontTx/>
              <a:buNone/>
              <a:defRPr sz="4500">
                <a:solidFill>
                  <a:schemeClr val="bg1"/>
                </a:solidFill>
                <a:latin typeface="+mj-lt"/>
              </a:defRPr>
            </a:lvl1pPr>
            <a:lvl2pPr>
              <a:defRPr>
                <a:latin typeface="+mj-lt"/>
              </a:defRPr>
            </a:lvl2pPr>
            <a:lvl3pPr>
              <a:defRPr>
                <a:latin typeface="+mj-lt"/>
              </a:defRPr>
            </a:lvl3pPr>
            <a:lvl4pPr>
              <a:defRPr>
                <a:latin typeface="+mj-lt"/>
              </a:defRPr>
            </a:lvl4pPr>
          </a:lstStyle>
          <a:p>
            <a:pPr lvl="0"/>
            <a:r>
              <a:rPr lang="en-US" dirty="0"/>
              <a:t>XXX.X</a:t>
            </a:r>
          </a:p>
        </p:txBody>
      </p:sp>
      <p:sp>
        <p:nvSpPr>
          <p:cNvPr id="14" name="Picture Placeholder 3">
            <a:extLst>
              <a:ext uri="{FF2B5EF4-FFF2-40B4-BE49-F238E27FC236}">
                <a16:creationId xmlns:a16="http://schemas.microsoft.com/office/drawing/2014/main" id="{4B43069C-74FF-4F04-AEE5-316EEFE1C8AD}"/>
              </a:ext>
            </a:extLst>
          </p:cNvPr>
          <p:cNvSpPr>
            <a:spLocks noGrp="1" noChangeAspect="1"/>
          </p:cNvSpPr>
          <p:nvPr>
            <p:ph type="pic" sz="quarter" idx="14" hasCustomPrompt="1"/>
          </p:nvPr>
        </p:nvSpPr>
        <p:spPr>
          <a:xfrm>
            <a:off x="6172200" y="977724"/>
            <a:ext cx="781812" cy="868680"/>
          </a:xfrm>
        </p:spPr>
        <p:txBody>
          <a:bodyPr>
            <a:noAutofit/>
          </a:bodyPr>
          <a:lstStyle>
            <a:lvl1pPr marL="0" indent="0">
              <a:buFontTx/>
              <a:buNone/>
              <a:defRPr>
                <a:solidFill>
                  <a:schemeClr val="bg1"/>
                </a:solidFill>
              </a:defRPr>
            </a:lvl1pPr>
          </a:lstStyle>
          <a:p>
            <a:r>
              <a:rPr lang="en-US" dirty="0"/>
              <a:t>Insert icon here</a:t>
            </a:r>
          </a:p>
        </p:txBody>
      </p:sp>
      <p:sp>
        <p:nvSpPr>
          <p:cNvPr id="15" name="Text Placeholder 14">
            <a:extLst>
              <a:ext uri="{FF2B5EF4-FFF2-40B4-BE49-F238E27FC236}">
                <a16:creationId xmlns:a16="http://schemas.microsoft.com/office/drawing/2014/main" id="{63EFE864-0AEA-4052-BB84-ABE82F900EE4}"/>
              </a:ext>
            </a:extLst>
          </p:cNvPr>
          <p:cNvSpPr>
            <a:spLocks noGrp="1"/>
          </p:cNvSpPr>
          <p:nvPr>
            <p:ph type="body" sz="quarter" idx="20" hasCustomPrompt="1"/>
          </p:nvPr>
        </p:nvSpPr>
        <p:spPr>
          <a:xfrm>
            <a:off x="7029450" y="685963"/>
            <a:ext cx="1656160" cy="339990"/>
          </a:xfrm>
        </p:spPr>
        <p:txBody>
          <a:bodyPr anchor="b" anchorCtr="0">
            <a:noAutofit/>
          </a:bodyPr>
          <a:lstStyle>
            <a:lvl1pPr marL="0" indent="0">
              <a:lnSpc>
                <a:spcPct val="100000"/>
              </a:lnSpc>
              <a:buFontTx/>
              <a:buNone/>
              <a:defRPr sz="1050">
                <a:solidFill>
                  <a:schemeClr val="bg1"/>
                </a:solidFill>
              </a:defRPr>
            </a:lvl1pPr>
          </a:lstStyle>
          <a:p>
            <a:pPr lvl="0"/>
            <a:r>
              <a:rPr lang="en-US" dirty="0"/>
              <a:t>Insert type here</a:t>
            </a:r>
          </a:p>
        </p:txBody>
      </p:sp>
      <p:sp>
        <p:nvSpPr>
          <p:cNvPr id="16" name="Text Placeholder 14">
            <a:extLst>
              <a:ext uri="{FF2B5EF4-FFF2-40B4-BE49-F238E27FC236}">
                <a16:creationId xmlns:a16="http://schemas.microsoft.com/office/drawing/2014/main" id="{5D32508F-FA7D-4A87-B2B6-21DA40BDDF47}"/>
              </a:ext>
            </a:extLst>
          </p:cNvPr>
          <p:cNvSpPr>
            <a:spLocks noGrp="1"/>
          </p:cNvSpPr>
          <p:nvPr>
            <p:ph type="body" sz="quarter" idx="21" hasCustomPrompt="1"/>
          </p:nvPr>
        </p:nvSpPr>
        <p:spPr>
          <a:xfrm>
            <a:off x="7029450" y="1756626"/>
            <a:ext cx="1656160" cy="339990"/>
          </a:xfrm>
        </p:spPr>
        <p:txBody>
          <a:bodyPr anchor="t" anchorCtr="0">
            <a:noAutofit/>
          </a:bodyPr>
          <a:lstStyle>
            <a:lvl1pPr marL="0" indent="0">
              <a:lnSpc>
                <a:spcPct val="100000"/>
              </a:lnSpc>
              <a:buFontTx/>
              <a:buNone/>
              <a:defRPr sz="1050">
                <a:solidFill>
                  <a:schemeClr val="bg1"/>
                </a:solidFill>
              </a:defRPr>
            </a:lvl1pPr>
          </a:lstStyle>
          <a:p>
            <a:pPr lvl="0"/>
            <a:r>
              <a:rPr lang="en-US" dirty="0"/>
              <a:t>Insert type here</a:t>
            </a:r>
          </a:p>
        </p:txBody>
      </p:sp>
      <p:sp>
        <p:nvSpPr>
          <p:cNvPr id="17" name="Text Placeholder 28">
            <a:extLst>
              <a:ext uri="{FF2B5EF4-FFF2-40B4-BE49-F238E27FC236}">
                <a16:creationId xmlns:a16="http://schemas.microsoft.com/office/drawing/2014/main" id="{3E2A1F83-2D5E-4E2B-AB62-08BA0363D048}"/>
              </a:ext>
            </a:extLst>
          </p:cNvPr>
          <p:cNvSpPr>
            <a:spLocks noGrp="1"/>
          </p:cNvSpPr>
          <p:nvPr>
            <p:ph type="body" sz="quarter" idx="22" hasCustomPrompt="1"/>
          </p:nvPr>
        </p:nvSpPr>
        <p:spPr>
          <a:xfrm>
            <a:off x="7029450" y="4038566"/>
            <a:ext cx="1657350" cy="428640"/>
          </a:xfrm>
        </p:spPr>
        <p:txBody>
          <a:bodyPr anchor="ctr" anchorCtr="0">
            <a:noAutofit/>
          </a:bodyPr>
          <a:lstStyle>
            <a:lvl1pPr marL="0" indent="0">
              <a:buFontTx/>
              <a:buNone/>
              <a:defRPr sz="4500">
                <a:solidFill>
                  <a:schemeClr val="bg1"/>
                </a:solidFill>
                <a:latin typeface="+mj-lt"/>
              </a:defRPr>
            </a:lvl1pPr>
            <a:lvl2pPr>
              <a:defRPr>
                <a:latin typeface="+mj-lt"/>
              </a:defRPr>
            </a:lvl2pPr>
            <a:lvl3pPr>
              <a:defRPr>
                <a:latin typeface="+mj-lt"/>
              </a:defRPr>
            </a:lvl3pPr>
            <a:lvl4pPr>
              <a:defRPr>
                <a:latin typeface="+mj-lt"/>
              </a:defRPr>
            </a:lvl4pPr>
          </a:lstStyle>
          <a:p>
            <a:pPr lvl="0"/>
            <a:r>
              <a:rPr lang="en-US" dirty="0"/>
              <a:t>XXX.X</a:t>
            </a:r>
          </a:p>
        </p:txBody>
      </p:sp>
      <p:sp>
        <p:nvSpPr>
          <p:cNvPr id="18" name="Picture Placeholder 3">
            <a:extLst>
              <a:ext uri="{FF2B5EF4-FFF2-40B4-BE49-F238E27FC236}">
                <a16:creationId xmlns:a16="http://schemas.microsoft.com/office/drawing/2014/main" id="{F689FFCE-5065-4DDA-9FEA-CC15A5DFAADB}"/>
              </a:ext>
            </a:extLst>
          </p:cNvPr>
          <p:cNvSpPr>
            <a:spLocks noGrp="1" noChangeAspect="1"/>
          </p:cNvSpPr>
          <p:nvPr>
            <p:ph type="pic" sz="quarter" idx="23" hasCustomPrompt="1"/>
          </p:nvPr>
        </p:nvSpPr>
        <p:spPr>
          <a:xfrm>
            <a:off x="6172200" y="3746991"/>
            <a:ext cx="782241" cy="868680"/>
          </a:xfrm>
        </p:spPr>
        <p:txBody>
          <a:bodyPr/>
          <a:lstStyle>
            <a:lvl1pPr marL="0" indent="0">
              <a:buFontTx/>
              <a:buNone/>
              <a:defRPr>
                <a:solidFill>
                  <a:schemeClr val="bg1"/>
                </a:solidFill>
              </a:defRPr>
            </a:lvl1pPr>
          </a:lstStyle>
          <a:p>
            <a:r>
              <a:rPr lang="en-US" dirty="0"/>
              <a:t>Insert icon here</a:t>
            </a:r>
          </a:p>
        </p:txBody>
      </p:sp>
      <p:sp>
        <p:nvSpPr>
          <p:cNvPr id="19" name="Text Placeholder 14">
            <a:extLst>
              <a:ext uri="{FF2B5EF4-FFF2-40B4-BE49-F238E27FC236}">
                <a16:creationId xmlns:a16="http://schemas.microsoft.com/office/drawing/2014/main" id="{1958DF2F-C8A8-4AEB-B59A-1AA26618935A}"/>
              </a:ext>
            </a:extLst>
          </p:cNvPr>
          <p:cNvSpPr>
            <a:spLocks noGrp="1"/>
          </p:cNvSpPr>
          <p:nvPr>
            <p:ph type="body" sz="quarter" idx="24" hasCustomPrompt="1"/>
          </p:nvPr>
        </p:nvSpPr>
        <p:spPr>
          <a:xfrm>
            <a:off x="7029450" y="3447599"/>
            <a:ext cx="1656160" cy="339990"/>
          </a:xfrm>
        </p:spPr>
        <p:txBody>
          <a:bodyPr anchor="b" anchorCtr="0">
            <a:noAutofit/>
          </a:bodyPr>
          <a:lstStyle>
            <a:lvl1pPr marL="0" indent="0">
              <a:lnSpc>
                <a:spcPct val="100000"/>
              </a:lnSpc>
              <a:buFontTx/>
              <a:buNone/>
              <a:defRPr sz="1050">
                <a:solidFill>
                  <a:schemeClr val="bg1"/>
                </a:solidFill>
              </a:defRPr>
            </a:lvl1pPr>
          </a:lstStyle>
          <a:p>
            <a:pPr lvl="0"/>
            <a:r>
              <a:rPr lang="en-US" dirty="0"/>
              <a:t>Insert type here</a:t>
            </a:r>
          </a:p>
        </p:txBody>
      </p:sp>
      <p:sp>
        <p:nvSpPr>
          <p:cNvPr id="20" name="Text Placeholder 14">
            <a:extLst>
              <a:ext uri="{FF2B5EF4-FFF2-40B4-BE49-F238E27FC236}">
                <a16:creationId xmlns:a16="http://schemas.microsoft.com/office/drawing/2014/main" id="{8335E594-E3B1-4F0F-8BBE-B4F08BFD09AD}"/>
              </a:ext>
            </a:extLst>
          </p:cNvPr>
          <p:cNvSpPr>
            <a:spLocks noGrp="1"/>
          </p:cNvSpPr>
          <p:nvPr>
            <p:ph type="body" sz="quarter" idx="25" hasCustomPrompt="1"/>
          </p:nvPr>
        </p:nvSpPr>
        <p:spPr>
          <a:xfrm>
            <a:off x="7029450" y="4526660"/>
            <a:ext cx="1656160" cy="339990"/>
          </a:xfrm>
        </p:spPr>
        <p:txBody>
          <a:bodyPr anchor="t" anchorCtr="0">
            <a:noAutofit/>
          </a:bodyPr>
          <a:lstStyle>
            <a:lvl1pPr marL="0" indent="0">
              <a:lnSpc>
                <a:spcPct val="100000"/>
              </a:lnSpc>
              <a:buFontTx/>
              <a:buNone/>
              <a:defRPr sz="1050">
                <a:solidFill>
                  <a:schemeClr val="bg1"/>
                </a:solidFill>
              </a:defRPr>
            </a:lvl1pPr>
          </a:lstStyle>
          <a:p>
            <a:pPr lvl="0"/>
            <a:r>
              <a:rPr lang="en-US" dirty="0"/>
              <a:t>Insert type here</a:t>
            </a:r>
          </a:p>
        </p:txBody>
      </p:sp>
      <p:sp>
        <p:nvSpPr>
          <p:cNvPr id="29" name="Text Placeholder 13">
            <a:extLst>
              <a:ext uri="{FF2B5EF4-FFF2-40B4-BE49-F238E27FC236}">
                <a16:creationId xmlns:a16="http://schemas.microsoft.com/office/drawing/2014/main" id="{3C4C536A-E3A4-473D-BB8D-4CC4F66C6441}"/>
              </a:ext>
            </a:extLst>
          </p:cNvPr>
          <p:cNvSpPr>
            <a:spLocks noGrp="1"/>
          </p:cNvSpPr>
          <p:nvPr>
            <p:ph type="body" sz="quarter" idx="37" hasCustomPrompt="1"/>
          </p:nvPr>
        </p:nvSpPr>
        <p:spPr>
          <a:xfrm>
            <a:off x="8326839" y="1053369"/>
            <a:ext cx="388144" cy="510646"/>
          </a:xfrm>
        </p:spPr>
        <p:txBody>
          <a:bodyPr lIns="91440">
            <a:noAutofit/>
          </a:bodyPr>
          <a:lstStyle>
            <a:lvl1pPr marL="0" indent="0">
              <a:buFontTx/>
              <a:buNone/>
              <a:defRPr sz="3000">
                <a:solidFill>
                  <a:schemeClr val="bg1"/>
                </a:solidFill>
                <a:latin typeface="+mj-lt"/>
              </a:defRPr>
            </a:lvl1pPr>
          </a:lstStyle>
          <a:p>
            <a:pPr lvl="0"/>
            <a:r>
              <a:rPr lang="en-US" dirty="0">
                <a:latin typeface="+mj-lt"/>
              </a:rPr>
              <a:t>%</a:t>
            </a:r>
            <a:endParaRPr lang="en-US" dirty="0"/>
          </a:p>
        </p:txBody>
      </p:sp>
      <p:sp>
        <p:nvSpPr>
          <p:cNvPr id="30" name="Text Placeholder 34">
            <a:extLst>
              <a:ext uri="{FF2B5EF4-FFF2-40B4-BE49-F238E27FC236}">
                <a16:creationId xmlns:a16="http://schemas.microsoft.com/office/drawing/2014/main" id="{EDEFE53E-A547-4E3A-82D1-CB16EC579913}"/>
              </a:ext>
            </a:extLst>
          </p:cNvPr>
          <p:cNvSpPr>
            <a:spLocks noGrp="1"/>
          </p:cNvSpPr>
          <p:nvPr>
            <p:ph type="body" sz="quarter" idx="38" hasCustomPrompt="1"/>
          </p:nvPr>
        </p:nvSpPr>
        <p:spPr>
          <a:xfrm>
            <a:off x="8328401" y="1463827"/>
            <a:ext cx="616262" cy="313305"/>
          </a:xfrm>
        </p:spPr>
        <p:txBody>
          <a:bodyPr lIns="91440">
            <a:noAutofit/>
          </a:bodyPr>
          <a:lstStyle>
            <a:lvl1pPr marL="0" indent="0" algn="l">
              <a:buFontTx/>
              <a:buNone/>
              <a:defRPr sz="1800">
                <a:solidFill>
                  <a:schemeClr val="bg1"/>
                </a:solidFill>
                <a:latin typeface="+mj-lt"/>
              </a:defRPr>
            </a:lvl1pPr>
          </a:lstStyle>
          <a:p>
            <a:pPr lvl="0"/>
            <a:r>
              <a:rPr lang="en-US" sz="1800" dirty="0">
                <a:latin typeface="+mj-lt"/>
              </a:rPr>
              <a:t>lower</a:t>
            </a:r>
            <a:endParaRPr lang="en-US" dirty="0"/>
          </a:p>
        </p:txBody>
      </p:sp>
      <p:sp>
        <p:nvSpPr>
          <p:cNvPr id="31" name="Text Placeholder 13">
            <a:extLst>
              <a:ext uri="{FF2B5EF4-FFF2-40B4-BE49-F238E27FC236}">
                <a16:creationId xmlns:a16="http://schemas.microsoft.com/office/drawing/2014/main" id="{F3685C9A-09A4-4AF0-B3C0-8D5BAE28E16D}"/>
              </a:ext>
            </a:extLst>
          </p:cNvPr>
          <p:cNvSpPr>
            <a:spLocks noGrp="1"/>
          </p:cNvSpPr>
          <p:nvPr>
            <p:ph type="body" sz="quarter" idx="39" hasCustomPrompt="1"/>
          </p:nvPr>
        </p:nvSpPr>
        <p:spPr>
          <a:xfrm>
            <a:off x="8326837" y="3826567"/>
            <a:ext cx="388144" cy="510646"/>
          </a:xfrm>
        </p:spPr>
        <p:txBody>
          <a:bodyPr lIns="91440">
            <a:noAutofit/>
          </a:bodyPr>
          <a:lstStyle>
            <a:lvl1pPr marL="0" indent="0">
              <a:buFontTx/>
              <a:buNone/>
              <a:defRPr sz="3000">
                <a:solidFill>
                  <a:schemeClr val="bg1"/>
                </a:solidFill>
                <a:latin typeface="+mj-lt"/>
              </a:defRPr>
            </a:lvl1pPr>
          </a:lstStyle>
          <a:p>
            <a:pPr lvl="0"/>
            <a:r>
              <a:rPr lang="en-US" dirty="0">
                <a:latin typeface="+mj-lt"/>
              </a:rPr>
              <a:t>%</a:t>
            </a:r>
            <a:endParaRPr lang="en-US" dirty="0"/>
          </a:p>
        </p:txBody>
      </p:sp>
      <p:sp>
        <p:nvSpPr>
          <p:cNvPr id="32" name="Text Placeholder 34">
            <a:extLst>
              <a:ext uri="{FF2B5EF4-FFF2-40B4-BE49-F238E27FC236}">
                <a16:creationId xmlns:a16="http://schemas.microsoft.com/office/drawing/2014/main" id="{7ED2ACEA-7812-4308-AA32-0C8DF9DA116B}"/>
              </a:ext>
            </a:extLst>
          </p:cNvPr>
          <p:cNvSpPr>
            <a:spLocks noGrp="1"/>
          </p:cNvSpPr>
          <p:nvPr>
            <p:ph type="body" sz="quarter" idx="40" hasCustomPrompt="1"/>
          </p:nvPr>
        </p:nvSpPr>
        <p:spPr>
          <a:xfrm>
            <a:off x="8328400" y="4237025"/>
            <a:ext cx="616262" cy="313305"/>
          </a:xfrm>
        </p:spPr>
        <p:txBody>
          <a:bodyPr lIns="91440">
            <a:noAutofit/>
          </a:bodyPr>
          <a:lstStyle>
            <a:lvl1pPr marL="0" indent="0" algn="l">
              <a:buFontTx/>
              <a:buNone/>
              <a:defRPr sz="1800">
                <a:solidFill>
                  <a:schemeClr val="bg1"/>
                </a:solidFill>
                <a:latin typeface="+mj-lt"/>
              </a:defRPr>
            </a:lvl1pPr>
          </a:lstStyle>
          <a:p>
            <a:pPr lvl="0"/>
            <a:r>
              <a:rPr lang="en-US" sz="1800" dirty="0">
                <a:latin typeface="+mj-lt"/>
              </a:rPr>
              <a:t>lower</a:t>
            </a:r>
            <a:endParaRPr lang="en-US" dirty="0"/>
          </a:p>
        </p:txBody>
      </p:sp>
      <p:sp>
        <p:nvSpPr>
          <p:cNvPr id="25" name="Picture Placeholder 10">
            <a:extLst>
              <a:ext uri="{FF2B5EF4-FFF2-40B4-BE49-F238E27FC236}">
                <a16:creationId xmlns:a16="http://schemas.microsoft.com/office/drawing/2014/main" id="{5A96F1FB-B5EC-4343-A61B-218426CC43BF}"/>
              </a:ext>
            </a:extLst>
          </p:cNvPr>
          <p:cNvSpPr>
            <a:spLocks noGrp="1"/>
          </p:cNvSpPr>
          <p:nvPr>
            <p:ph type="pic" sz="quarter" idx="13" hasCustomPrompt="1"/>
          </p:nvPr>
        </p:nvSpPr>
        <p:spPr>
          <a:xfrm>
            <a:off x="1" y="-1"/>
            <a:ext cx="5600699" cy="5715000"/>
          </a:xfrm>
        </p:spPr>
        <p:txBody>
          <a:bodyPr anchor="ctr">
            <a:noAutofit/>
          </a:bodyPr>
          <a:lstStyle>
            <a:lvl1pPr marL="0" indent="0" algn="ctr">
              <a:buFontTx/>
              <a:buNone/>
              <a:defRPr sz="3000" b="1">
                <a:solidFill>
                  <a:srgbClr val="FF0000"/>
                </a:solidFill>
              </a:defRPr>
            </a:lvl1pPr>
          </a:lstStyle>
          <a:p>
            <a:r>
              <a:rPr lang="en-US" dirty="0"/>
              <a:t>Insert Picture Here</a:t>
            </a:r>
          </a:p>
        </p:txBody>
      </p:sp>
      <p:sp>
        <p:nvSpPr>
          <p:cNvPr id="10" name="Title 1">
            <a:extLst>
              <a:ext uri="{FF2B5EF4-FFF2-40B4-BE49-F238E27FC236}">
                <a16:creationId xmlns:a16="http://schemas.microsoft.com/office/drawing/2014/main" id="{584E4324-C353-491D-8E1E-5D546DFD5F2F}"/>
              </a:ext>
            </a:extLst>
          </p:cNvPr>
          <p:cNvSpPr>
            <a:spLocks noGrp="1"/>
          </p:cNvSpPr>
          <p:nvPr>
            <p:ph type="ctrTitle" hasCustomPrompt="1"/>
          </p:nvPr>
        </p:nvSpPr>
        <p:spPr>
          <a:xfrm>
            <a:off x="458062" y="381000"/>
            <a:ext cx="5047657" cy="1172308"/>
          </a:xfrm>
        </p:spPr>
        <p:txBody>
          <a:bodyPr anchor="t" anchorCtr="0">
            <a:noAutofit/>
          </a:bodyPr>
          <a:lstStyle>
            <a:lvl1pPr algn="l">
              <a:lnSpc>
                <a:spcPts val="4125"/>
              </a:lnSpc>
              <a:defRPr sz="3600">
                <a:solidFill>
                  <a:schemeClr val="tx2"/>
                </a:solidFill>
              </a:defRPr>
            </a:lvl1pPr>
          </a:lstStyle>
          <a:p>
            <a:r>
              <a:rPr lang="en-US" dirty="0"/>
              <a:t>Click to Type Headline</a:t>
            </a:r>
          </a:p>
        </p:txBody>
      </p:sp>
      <p:sp>
        <p:nvSpPr>
          <p:cNvPr id="26" name="Footer Placeholder 4">
            <a:extLst>
              <a:ext uri="{FF2B5EF4-FFF2-40B4-BE49-F238E27FC236}">
                <a16:creationId xmlns:a16="http://schemas.microsoft.com/office/drawing/2014/main" id="{67BD114A-54CE-4F94-A910-13B1FB1D460E}"/>
              </a:ext>
            </a:extLst>
          </p:cNvPr>
          <p:cNvSpPr>
            <a:spLocks noGrp="1"/>
          </p:cNvSpPr>
          <p:nvPr>
            <p:ph type="ftr" sz="quarter" idx="3"/>
          </p:nvPr>
        </p:nvSpPr>
        <p:spPr>
          <a:xfrm>
            <a:off x="457795" y="5365881"/>
            <a:ext cx="5657255" cy="304271"/>
          </a:xfrm>
          <a:prstGeom prst="rect">
            <a:avLst/>
          </a:prstGeom>
        </p:spPr>
        <p:txBody>
          <a:bodyPr vert="horz" lIns="0" tIns="45720" rIns="91440" bIns="64008" rtlCol="0" anchor="ctr"/>
          <a:lstStyle>
            <a:lvl1pPr algn="l">
              <a:defRPr sz="750" b="1">
                <a:solidFill>
                  <a:schemeClr val="tx1"/>
                </a:solidFill>
              </a:defRPr>
            </a:lvl1pPr>
          </a:lstStyle>
          <a:p>
            <a:r>
              <a:rPr lang="en-US" dirty="0"/>
              <a:t>CareFirst BlueCross BlueShield</a:t>
            </a:r>
          </a:p>
        </p:txBody>
      </p:sp>
    </p:spTree>
    <p:extLst>
      <p:ext uri="{BB962C8B-B14F-4D97-AF65-F5344CB8AC3E}">
        <p14:creationId xmlns:p14="http://schemas.microsoft.com/office/powerpoint/2010/main" val="4100686317"/>
      </p:ext>
    </p:extLst>
  </p:cSld>
  <p:clrMapOvr>
    <a:masterClrMapping/>
  </p:clrMapOvr>
  <p:extLst>
    <p:ext uri="{DCECCB84-F9BA-43D5-87BE-67443E8EF086}">
      <p15:sldGuideLst xmlns:p15="http://schemas.microsoft.com/office/powerpoint/2012/main">
        <p15:guide id="1" orient="horz" pos="288">
          <p15:clr>
            <a:srgbClr val="FBAE40"/>
          </p15:clr>
        </p15:guide>
        <p15:guide id="2" pos="5184">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1_RIGHT PHOTO_Two Highlights">
    <p:spTree>
      <p:nvGrpSpPr>
        <p:cNvPr id="1" name=""/>
        <p:cNvGrpSpPr/>
        <p:nvPr/>
      </p:nvGrpSpPr>
      <p:grpSpPr>
        <a:xfrm>
          <a:off x="0" y="0"/>
          <a:ext cx="0" cy="0"/>
          <a:chOff x="0" y="0"/>
          <a:chExt cx="0" cy="0"/>
        </a:xfrm>
      </p:grpSpPr>
      <p:sp>
        <p:nvSpPr>
          <p:cNvPr id="21" name="Text Placeholder 5">
            <a:extLst>
              <a:ext uri="{FF2B5EF4-FFF2-40B4-BE49-F238E27FC236}">
                <a16:creationId xmlns:a16="http://schemas.microsoft.com/office/drawing/2014/main" id="{E8A293C3-6F87-4CA7-AA69-220E23CC0C4B}"/>
              </a:ext>
            </a:extLst>
          </p:cNvPr>
          <p:cNvSpPr>
            <a:spLocks noGrp="1"/>
          </p:cNvSpPr>
          <p:nvPr>
            <p:ph type="body" sz="quarter" idx="16"/>
          </p:nvPr>
        </p:nvSpPr>
        <p:spPr>
          <a:xfrm>
            <a:off x="3931309" y="1798529"/>
            <a:ext cx="3742730" cy="2175588"/>
          </a:xfrm>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ext Placeholder 5">
            <a:extLst>
              <a:ext uri="{FF2B5EF4-FFF2-40B4-BE49-F238E27FC236}">
                <a16:creationId xmlns:a16="http://schemas.microsoft.com/office/drawing/2014/main" id="{31E73193-A6DF-4399-9694-1A9AA3255547}"/>
              </a:ext>
            </a:extLst>
          </p:cNvPr>
          <p:cNvSpPr>
            <a:spLocks noGrp="1"/>
          </p:cNvSpPr>
          <p:nvPr>
            <p:ph type="body" sz="quarter" idx="17" hasCustomPrompt="1"/>
          </p:nvPr>
        </p:nvSpPr>
        <p:spPr>
          <a:xfrm>
            <a:off x="3931310" y="1363850"/>
            <a:ext cx="3201591" cy="304271"/>
          </a:xfrm>
        </p:spPr>
        <p:txBody>
          <a:bodyPr>
            <a:noAutofit/>
          </a:bodyPr>
          <a:lstStyle>
            <a:lvl1pPr marL="0" indent="0">
              <a:buFontTx/>
              <a:buNone/>
              <a:defRPr sz="2100">
                <a:solidFill>
                  <a:schemeClr val="accent1"/>
                </a:solidFill>
                <a:latin typeface="+mj-lt"/>
              </a:defRPr>
            </a:lvl1pPr>
            <a:lvl2pPr marL="342900" indent="0">
              <a:buFontTx/>
              <a:buNone/>
              <a:defRPr>
                <a:solidFill>
                  <a:schemeClr val="accent1"/>
                </a:solidFill>
                <a:latin typeface="+mj-lt"/>
              </a:defRPr>
            </a:lvl2pPr>
            <a:lvl3pPr marL="685800" indent="0">
              <a:buFontTx/>
              <a:buNone/>
              <a:defRPr>
                <a:solidFill>
                  <a:schemeClr val="accent1"/>
                </a:solidFill>
                <a:latin typeface="+mj-lt"/>
              </a:defRPr>
            </a:lvl3pPr>
            <a:lvl4pPr marL="1028700" indent="0">
              <a:buFontTx/>
              <a:buNone/>
              <a:defRPr>
                <a:solidFill>
                  <a:schemeClr val="accent1"/>
                </a:solidFill>
                <a:latin typeface="+mj-lt"/>
              </a:defRPr>
            </a:lvl4pPr>
            <a:lvl5pPr marL="1371600" indent="0">
              <a:buFontTx/>
              <a:buNone/>
              <a:defRPr>
                <a:solidFill>
                  <a:schemeClr val="accent1"/>
                </a:solidFill>
                <a:latin typeface="+mj-lt"/>
              </a:defRPr>
            </a:lvl5pPr>
          </a:lstStyle>
          <a:p>
            <a:pPr lvl="0"/>
            <a:r>
              <a:rPr lang="en-US" dirty="0"/>
              <a:t>Insights:</a:t>
            </a:r>
          </a:p>
        </p:txBody>
      </p:sp>
      <p:sp>
        <p:nvSpPr>
          <p:cNvPr id="6" name="Rectangle 5">
            <a:extLst>
              <a:ext uri="{FF2B5EF4-FFF2-40B4-BE49-F238E27FC236}">
                <a16:creationId xmlns:a16="http://schemas.microsoft.com/office/drawing/2014/main" id="{2FF3874D-081F-477B-A080-9D3122B22881}"/>
              </a:ext>
            </a:extLst>
          </p:cNvPr>
          <p:cNvSpPr/>
          <p:nvPr/>
        </p:nvSpPr>
        <p:spPr>
          <a:xfrm>
            <a:off x="969" y="2852075"/>
            <a:ext cx="3545586" cy="285750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1"/>
          </a:p>
        </p:txBody>
      </p:sp>
      <p:sp>
        <p:nvSpPr>
          <p:cNvPr id="7" name="Rectangle 6">
            <a:extLst>
              <a:ext uri="{FF2B5EF4-FFF2-40B4-BE49-F238E27FC236}">
                <a16:creationId xmlns:a16="http://schemas.microsoft.com/office/drawing/2014/main" id="{967B84B3-7D05-4A5E-A158-6C6A5B3384EE}"/>
              </a:ext>
            </a:extLst>
          </p:cNvPr>
          <p:cNvSpPr/>
          <p:nvPr/>
        </p:nvSpPr>
        <p:spPr>
          <a:xfrm>
            <a:off x="969" y="-1"/>
            <a:ext cx="3545586" cy="2857501"/>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1"/>
          </a:p>
        </p:txBody>
      </p:sp>
      <p:sp>
        <p:nvSpPr>
          <p:cNvPr id="3" name="Date Placeholder 2">
            <a:extLst>
              <a:ext uri="{FF2B5EF4-FFF2-40B4-BE49-F238E27FC236}">
                <a16:creationId xmlns:a16="http://schemas.microsoft.com/office/drawing/2014/main" id="{6CAF3376-53DD-4F59-ACAC-B32A9A8286DD}"/>
              </a:ext>
            </a:extLst>
          </p:cNvPr>
          <p:cNvSpPr>
            <a:spLocks noGrp="1"/>
          </p:cNvSpPr>
          <p:nvPr>
            <p:ph type="dt" sz="half" idx="10"/>
          </p:nvPr>
        </p:nvSpPr>
        <p:spPr/>
        <p:txBody>
          <a:bodyPr/>
          <a:lstStyle/>
          <a:p>
            <a:fld id="{90D18938-ED0D-CF49-9B62-A31B4173FF4F}" type="datetime1">
              <a:rPr lang="en-US" smtClean="0"/>
              <a:t>2/8/2024</a:t>
            </a:fld>
            <a:endParaRPr lang="en-US" dirty="0"/>
          </a:p>
        </p:txBody>
      </p:sp>
      <p:sp>
        <p:nvSpPr>
          <p:cNvPr id="5" name="Slide Number Placeholder 4">
            <a:extLst>
              <a:ext uri="{FF2B5EF4-FFF2-40B4-BE49-F238E27FC236}">
                <a16:creationId xmlns:a16="http://schemas.microsoft.com/office/drawing/2014/main" id="{BF690FAF-0EFA-4119-A8C0-5D1B041DD9F5}"/>
              </a:ext>
            </a:extLst>
          </p:cNvPr>
          <p:cNvSpPr>
            <a:spLocks noGrp="1"/>
          </p:cNvSpPr>
          <p:nvPr>
            <p:ph type="sldNum" sz="quarter" idx="12"/>
          </p:nvPr>
        </p:nvSpPr>
        <p:spPr/>
        <p:txBody>
          <a:bodyPr/>
          <a:lstStyle/>
          <a:p>
            <a:fld id="{50BDF835-6A26-47A6-A2BD-7D4ECF93647D}" type="slidenum">
              <a:rPr lang="en-US" smtClean="0"/>
              <a:t>‹#›</a:t>
            </a:fld>
            <a:endParaRPr lang="en-US"/>
          </a:p>
        </p:txBody>
      </p:sp>
      <p:sp>
        <p:nvSpPr>
          <p:cNvPr id="13" name="Text Placeholder 28">
            <a:extLst>
              <a:ext uri="{FF2B5EF4-FFF2-40B4-BE49-F238E27FC236}">
                <a16:creationId xmlns:a16="http://schemas.microsoft.com/office/drawing/2014/main" id="{0007C98E-AB77-4EE3-8FBB-CFD3A9CF7F0D}"/>
              </a:ext>
            </a:extLst>
          </p:cNvPr>
          <p:cNvSpPr>
            <a:spLocks noGrp="1"/>
          </p:cNvSpPr>
          <p:nvPr>
            <p:ph type="body" sz="quarter" idx="15" hasCustomPrompt="1"/>
          </p:nvPr>
        </p:nvSpPr>
        <p:spPr>
          <a:xfrm>
            <a:off x="1387386" y="1269299"/>
            <a:ext cx="1656159" cy="428640"/>
          </a:xfrm>
        </p:spPr>
        <p:txBody>
          <a:bodyPr anchor="ctr" anchorCtr="0">
            <a:noAutofit/>
          </a:bodyPr>
          <a:lstStyle>
            <a:lvl1pPr marL="0" indent="0">
              <a:buFontTx/>
              <a:buNone/>
              <a:defRPr sz="4500">
                <a:solidFill>
                  <a:schemeClr val="bg1"/>
                </a:solidFill>
                <a:latin typeface="+mj-lt"/>
              </a:defRPr>
            </a:lvl1pPr>
            <a:lvl2pPr>
              <a:defRPr>
                <a:latin typeface="+mj-lt"/>
              </a:defRPr>
            </a:lvl2pPr>
            <a:lvl3pPr>
              <a:defRPr>
                <a:latin typeface="+mj-lt"/>
              </a:defRPr>
            </a:lvl3pPr>
            <a:lvl4pPr>
              <a:defRPr>
                <a:latin typeface="+mj-lt"/>
              </a:defRPr>
            </a:lvl4pPr>
          </a:lstStyle>
          <a:p>
            <a:pPr lvl="0"/>
            <a:r>
              <a:rPr lang="en-US" dirty="0"/>
              <a:t>XXX.X</a:t>
            </a:r>
          </a:p>
        </p:txBody>
      </p:sp>
      <p:sp>
        <p:nvSpPr>
          <p:cNvPr id="14" name="Picture Placeholder 3">
            <a:extLst>
              <a:ext uri="{FF2B5EF4-FFF2-40B4-BE49-F238E27FC236}">
                <a16:creationId xmlns:a16="http://schemas.microsoft.com/office/drawing/2014/main" id="{4B43069C-74FF-4F04-AEE5-316EEFE1C8AD}"/>
              </a:ext>
            </a:extLst>
          </p:cNvPr>
          <p:cNvSpPr>
            <a:spLocks noGrp="1" noChangeAspect="1"/>
          </p:cNvSpPr>
          <p:nvPr>
            <p:ph type="pic" sz="quarter" idx="14" hasCustomPrompt="1"/>
          </p:nvPr>
        </p:nvSpPr>
        <p:spPr>
          <a:xfrm>
            <a:off x="457200" y="977724"/>
            <a:ext cx="782241" cy="868680"/>
          </a:xfrm>
        </p:spPr>
        <p:txBody>
          <a:bodyPr/>
          <a:lstStyle>
            <a:lvl1pPr marL="0" indent="0">
              <a:buFontTx/>
              <a:buNone/>
              <a:defRPr>
                <a:solidFill>
                  <a:schemeClr val="bg1"/>
                </a:solidFill>
              </a:defRPr>
            </a:lvl1pPr>
          </a:lstStyle>
          <a:p>
            <a:r>
              <a:rPr lang="en-US" dirty="0"/>
              <a:t>Insert icon here</a:t>
            </a:r>
          </a:p>
        </p:txBody>
      </p:sp>
      <p:sp>
        <p:nvSpPr>
          <p:cNvPr id="15" name="Text Placeholder 14">
            <a:extLst>
              <a:ext uri="{FF2B5EF4-FFF2-40B4-BE49-F238E27FC236}">
                <a16:creationId xmlns:a16="http://schemas.microsoft.com/office/drawing/2014/main" id="{63EFE864-0AEA-4052-BB84-ABE82F900EE4}"/>
              </a:ext>
            </a:extLst>
          </p:cNvPr>
          <p:cNvSpPr>
            <a:spLocks noGrp="1"/>
          </p:cNvSpPr>
          <p:nvPr>
            <p:ph type="body" sz="quarter" idx="20" hasCustomPrompt="1"/>
          </p:nvPr>
        </p:nvSpPr>
        <p:spPr>
          <a:xfrm>
            <a:off x="1387386" y="685963"/>
            <a:ext cx="1656160" cy="339990"/>
          </a:xfrm>
        </p:spPr>
        <p:txBody>
          <a:bodyPr anchor="b" anchorCtr="0">
            <a:noAutofit/>
          </a:bodyPr>
          <a:lstStyle>
            <a:lvl1pPr marL="0" indent="0">
              <a:lnSpc>
                <a:spcPct val="100000"/>
              </a:lnSpc>
              <a:buFontTx/>
              <a:buNone/>
              <a:defRPr sz="1050">
                <a:solidFill>
                  <a:schemeClr val="bg1"/>
                </a:solidFill>
              </a:defRPr>
            </a:lvl1pPr>
          </a:lstStyle>
          <a:p>
            <a:pPr lvl="0"/>
            <a:r>
              <a:rPr lang="en-US" dirty="0"/>
              <a:t>Insert type here</a:t>
            </a:r>
          </a:p>
        </p:txBody>
      </p:sp>
      <p:sp>
        <p:nvSpPr>
          <p:cNvPr id="16" name="Text Placeholder 14">
            <a:extLst>
              <a:ext uri="{FF2B5EF4-FFF2-40B4-BE49-F238E27FC236}">
                <a16:creationId xmlns:a16="http://schemas.microsoft.com/office/drawing/2014/main" id="{5D32508F-FA7D-4A87-B2B6-21DA40BDDF47}"/>
              </a:ext>
            </a:extLst>
          </p:cNvPr>
          <p:cNvSpPr>
            <a:spLocks noGrp="1"/>
          </p:cNvSpPr>
          <p:nvPr>
            <p:ph type="body" sz="quarter" idx="21" hasCustomPrompt="1"/>
          </p:nvPr>
        </p:nvSpPr>
        <p:spPr>
          <a:xfrm>
            <a:off x="1387386" y="1756626"/>
            <a:ext cx="1656160" cy="339990"/>
          </a:xfrm>
        </p:spPr>
        <p:txBody>
          <a:bodyPr anchor="t" anchorCtr="0">
            <a:noAutofit/>
          </a:bodyPr>
          <a:lstStyle>
            <a:lvl1pPr marL="0" indent="0">
              <a:lnSpc>
                <a:spcPct val="100000"/>
              </a:lnSpc>
              <a:buFontTx/>
              <a:buNone/>
              <a:defRPr sz="1050">
                <a:solidFill>
                  <a:schemeClr val="bg1"/>
                </a:solidFill>
              </a:defRPr>
            </a:lvl1pPr>
          </a:lstStyle>
          <a:p>
            <a:pPr lvl="0"/>
            <a:r>
              <a:rPr lang="en-US" dirty="0"/>
              <a:t>Insert type here</a:t>
            </a:r>
          </a:p>
        </p:txBody>
      </p:sp>
      <p:sp>
        <p:nvSpPr>
          <p:cNvPr id="17" name="Text Placeholder 28">
            <a:extLst>
              <a:ext uri="{FF2B5EF4-FFF2-40B4-BE49-F238E27FC236}">
                <a16:creationId xmlns:a16="http://schemas.microsoft.com/office/drawing/2014/main" id="{3E2A1F83-2D5E-4E2B-AB62-08BA0363D048}"/>
              </a:ext>
            </a:extLst>
          </p:cNvPr>
          <p:cNvSpPr>
            <a:spLocks noGrp="1"/>
          </p:cNvSpPr>
          <p:nvPr>
            <p:ph type="body" sz="quarter" idx="22" hasCustomPrompt="1"/>
          </p:nvPr>
        </p:nvSpPr>
        <p:spPr>
          <a:xfrm>
            <a:off x="1387386" y="4038566"/>
            <a:ext cx="1657350" cy="428640"/>
          </a:xfrm>
        </p:spPr>
        <p:txBody>
          <a:bodyPr anchor="ctr" anchorCtr="0">
            <a:noAutofit/>
          </a:bodyPr>
          <a:lstStyle>
            <a:lvl1pPr marL="0" indent="0">
              <a:buFontTx/>
              <a:buNone/>
              <a:defRPr sz="4500">
                <a:solidFill>
                  <a:schemeClr val="bg1"/>
                </a:solidFill>
                <a:latin typeface="+mj-lt"/>
              </a:defRPr>
            </a:lvl1pPr>
            <a:lvl2pPr>
              <a:defRPr>
                <a:latin typeface="+mj-lt"/>
              </a:defRPr>
            </a:lvl2pPr>
            <a:lvl3pPr>
              <a:defRPr>
                <a:latin typeface="+mj-lt"/>
              </a:defRPr>
            </a:lvl3pPr>
            <a:lvl4pPr>
              <a:defRPr>
                <a:latin typeface="+mj-lt"/>
              </a:defRPr>
            </a:lvl4pPr>
          </a:lstStyle>
          <a:p>
            <a:pPr lvl="0"/>
            <a:r>
              <a:rPr lang="en-US" dirty="0"/>
              <a:t>XXX.X</a:t>
            </a:r>
          </a:p>
        </p:txBody>
      </p:sp>
      <p:sp>
        <p:nvSpPr>
          <p:cNvPr id="18" name="Picture Placeholder 3">
            <a:extLst>
              <a:ext uri="{FF2B5EF4-FFF2-40B4-BE49-F238E27FC236}">
                <a16:creationId xmlns:a16="http://schemas.microsoft.com/office/drawing/2014/main" id="{F689FFCE-5065-4DDA-9FEA-CC15A5DFAADB}"/>
              </a:ext>
            </a:extLst>
          </p:cNvPr>
          <p:cNvSpPr>
            <a:spLocks noGrp="1" noChangeAspect="1"/>
          </p:cNvSpPr>
          <p:nvPr>
            <p:ph type="pic" sz="quarter" idx="23" hasCustomPrompt="1"/>
          </p:nvPr>
        </p:nvSpPr>
        <p:spPr>
          <a:xfrm>
            <a:off x="457200" y="3746991"/>
            <a:ext cx="782241" cy="868680"/>
          </a:xfrm>
        </p:spPr>
        <p:txBody>
          <a:bodyPr/>
          <a:lstStyle>
            <a:lvl1pPr marL="0" indent="0">
              <a:buFontTx/>
              <a:buNone/>
              <a:defRPr>
                <a:solidFill>
                  <a:schemeClr val="bg1"/>
                </a:solidFill>
              </a:defRPr>
            </a:lvl1pPr>
          </a:lstStyle>
          <a:p>
            <a:r>
              <a:rPr lang="en-US" dirty="0"/>
              <a:t>Insert icon here</a:t>
            </a:r>
          </a:p>
        </p:txBody>
      </p:sp>
      <p:sp>
        <p:nvSpPr>
          <p:cNvPr id="19" name="Text Placeholder 14">
            <a:extLst>
              <a:ext uri="{FF2B5EF4-FFF2-40B4-BE49-F238E27FC236}">
                <a16:creationId xmlns:a16="http://schemas.microsoft.com/office/drawing/2014/main" id="{1958DF2F-C8A8-4AEB-B59A-1AA26618935A}"/>
              </a:ext>
            </a:extLst>
          </p:cNvPr>
          <p:cNvSpPr>
            <a:spLocks noGrp="1"/>
          </p:cNvSpPr>
          <p:nvPr>
            <p:ph type="body" sz="quarter" idx="24" hasCustomPrompt="1"/>
          </p:nvPr>
        </p:nvSpPr>
        <p:spPr>
          <a:xfrm>
            <a:off x="1387386" y="3447599"/>
            <a:ext cx="1656160" cy="339990"/>
          </a:xfrm>
        </p:spPr>
        <p:txBody>
          <a:bodyPr anchor="b" anchorCtr="0">
            <a:noAutofit/>
          </a:bodyPr>
          <a:lstStyle>
            <a:lvl1pPr marL="0" indent="0">
              <a:lnSpc>
                <a:spcPct val="100000"/>
              </a:lnSpc>
              <a:buFontTx/>
              <a:buNone/>
              <a:defRPr sz="1050">
                <a:solidFill>
                  <a:schemeClr val="bg1"/>
                </a:solidFill>
              </a:defRPr>
            </a:lvl1pPr>
          </a:lstStyle>
          <a:p>
            <a:pPr lvl="0"/>
            <a:r>
              <a:rPr lang="en-US" dirty="0"/>
              <a:t>Insert type here</a:t>
            </a:r>
          </a:p>
        </p:txBody>
      </p:sp>
      <p:sp>
        <p:nvSpPr>
          <p:cNvPr id="20" name="Text Placeholder 14">
            <a:extLst>
              <a:ext uri="{FF2B5EF4-FFF2-40B4-BE49-F238E27FC236}">
                <a16:creationId xmlns:a16="http://schemas.microsoft.com/office/drawing/2014/main" id="{8335E594-E3B1-4F0F-8BBE-B4F08BFD09AD}"/>
              </a:ext>
            </a:extLst>
          </p:cNvPr>
          <p:cNvSpPr>
            <a:spLocks noGrp="1"/>
          </p:cNvSpPr>
          <p:nvPr>
            <p:ph type="body" sz="quarter" idx="25" hasCustomPrompt="1"/>
          </p:nvPr>
        </p:nvSpPr>
        <p:spPr>
          <a:xfrm>
            <a:off x="1387386" y="4526660"/>
            <a:ext cx="1656160" cy="339990"/>
          </a:xfrm>
        </p:spPr>
        <p:txBody>
          <a:bodyPr anchor="t" anchorCtr="0">
            <a:noAutofit/>
          </a:bodyPr>
          <a:lstStyle>
            <a:lvl1pPr marL="0" indent="0">
              <a:lnSpc>
                <a:spcPct val="100000"/>
              </a:lnSpc>
              <a:buFontTx/>
              <a:buNone/>
              <a:defRPr sz="1050">
                <a:solidFill>
                  <a:schemeClr val="bg1"/>
                </a:solidFill>
              </a:defRPr>
            </a:lvl1pPr>
          </a:lstStyle>
          <a:p>
            <a:pPr lvl="0"/>
            <a:r>
              <a:rPr lang="en-US" dirty="0"/>
              <a:t>Insert type here</a:t>
            </a:r>
          </a:p>
        </p:txBody>
      </p:sp>
      <p:sp>
        <p:nvSpPr>
          <p:cNvPr id="29" name="Text Placeholder 13">
            <a:extLst>
              <a:ext uri="{FF2B5EF4-FFF2-40B4-BE49-F238E27FC236}">
                <a16:creationId xmlns:a16="http://schemas.microsoft.com/office/drawing/2014/main" id="{3C4C536A-E3A4-473D-BB8D-4CC4F66C6441}"/>
              </a:ext>
            </a:extLst>
          </p:cNvPr>
          <p:cNvSpPr>
            <a:spLocks noGrp="1"/>
          </p:cNvSpPr>
          <p:nvPr>
            <p:ph type="body" sz="quarter" idx="37" hasCustomPrompt="1"/>
          </p:nvPr>
        </p:nvSpPr>
        <p:spPr>
          <a:xfrm>
            <a:off x="2684775" y="1053369"/>
            <a:ext cx="388144" cy="510646"/>
          </a:xfrm>
        </p:spPr>
        <p:txBody>
          <a:bodyPr lIns="91440">
            <a:noAutofit/>
          </a:bodyPr>
          <a:lstStyle>
            <a:lvl1pPr marL="0" indent="0">
              <a:buFontTx/>
              <a:buNone/>
              <a:defRPr sz="3000">
                <a:solidFill>
                  <a:schemeClr val="bg1"/>
                </a:solidFill>
                <a:latin typeface="+mj-lt"/>
              </a:defRPr>
            </a:lvl1pPr>
          </a:lstStyle>
          <a:p>
            <a:pPr lvl="0"/>
            <a:r>
              <a:rPr lang="en-US" dirty="0">
                <a:latin typeface="+mj-lt"/>
              </a:rPr>
              <a:t>%</a:t>
            </a:r>
            <a:endParaRPr lang="en-US" dirty="0"/>
          </a:p>
        </p:txBody>
      </p:sp>
      <p:sp>
        <p:nvSpPr>
          <p:cNvPr id="30" name="Text Placeholder 34">
            <a:extLst>
              <a:ext uri="{FF2B5EF4-FFF2-40B4-BE49-F238E27FC236}">
                <a16:creationId xmlns:a16="http://schemas.microsoft.com/office/drawing/2014/main" id="{EDEFE53E-A547-4E3A-82D1-CB16EC579913}"/>
              </a:ext>
            </a:extLst>
          </p:cNvPr>
          <p:cNvSpPr>
            <a:spLocks noGrp="1"/>
          </p:cNvSpPr>
          <p:nvPr>
            <p:ph type="body" sz="quarter" idx="38" hasCustomPrompt="1"/>
          </p:nvPr>
        </p:nvSpPr>
        <p:spPr>
          <a:xfrm>
            <a:off x="2686337" y="1463827"/>
            <a:ext cx="616262" cy="313305"/>
          </a:xfrm>
        </p:spPr>
        <p:txBody>
          <a:bodyPr lIns="91440">
            <a:noAutofit/>
          </a:bodyPr>
          <a:lstStyle>
            <a:lvl1pPr marL="0" indent="0" algn="l">
              <a:buFontTx/>
              <a:buNone/>
              <a:defRPr sz="1800">
                <a:solidFill>
                  <a:schemeClr val="bg1"/>
                </a:solidFill>
                <a:latin typeface="+mj-lt"/>
              </a:defRPr>
            </a:lvl1pPr>
          </a:lstStyle>
          <a:p>
            <a:pPr lvl="0"/>
            <a:r>
              <a:rPr lang="en-US" sz="1800" dirty="0">
                <a:latin typeface="+mj-lt"/>
              </a:rPr>
              <a:t>lower</a:t>
            </a:r>
            <a:endParaRPr lang="en-US" dirty="0"/>
          </a:p>
        </p:txBody>
      </p:sp>
      <p:sp>
        <p:nvSpPr>
          <p:cNvPr id="31" name="Text Placeholder 13">
            <a:extLst>
              <a:ext uri="{FF2B5EF4-FFF2-40B4-BE49-F238E27FC236}">
                <a16:creationId xmlns:a16="http://schemas.microsoft.com/office/drawing/2014/main" id="{F3685C9A-09A4-4AF0-B3C0-8D5BAE28E16D}"/>
              </a:ext>
            </a:extLst>
          </p:cNvPr>
          <p:cNvSpPr>
            <a:spLocks noGrp="1"/>
          </p:cNvSpPr>
          <p:nvPr>
            <p:ph type="body" sz="quarter" idx="39" hasCustomPrompt="1"/>
          </p:nvPr>
        </p:nvSpPr>
        <p:spPr>
          <a:xfrm>
            <a:off x="2684773" y="3826567"/>
            <a:ext cx="388144" cy="510646"/>
          </a:xfrm>
        </p:spPr>
        <p:txBody>
          <a:bodyPr lIns="91440">
            <a:noAutofit/>
          </a:bodyPr>
          <a:lstStyle>
            <a:lvl1pPr marL="0" indent="0">
              <a:buFontTx/>
              <a:buNone/>
              <a:defRPr sz="3000">
                <a:solidFill>
                  <a:schemeClr val="bg1"/>
                </a:solidFill>
                <a:latin typeface="+mj-lt"/>
              </a:defRPr>
            </a:lvl1pPr>
          </a:lstStyle>
          <a:p>
            <a:pPr lvl="0"/>
            <a:r>
              <a:rPr lang="en-US" dirty="0">
                <a:latin typeface="+mj-lt"/>
              </a:rPr>
              <a:t>%</a:t>
            </a:r>
            <a:endParaRPr lang="en-US" dirty="0"/>
          </a:p>
        </p:txBody>
      </p:sp>
      <p:sp>
        <p:nvSpPr>
          <p:cNvPr id="32" name="Text Placeholder 34">
            <a:extLst>
              <a:ext uri="{FF2B5EF4-FFF2-40B4-BE49-F238E27FC236}">
                <a16:creationId xmlns:a16="http://schemas.microsoft.com/office/drawing/2014/main" id="{7ED2ACEA-7812-4308-AA32-0C8DF9DA116B}"/>
              </a:ext>
            </a:extLst>
          </p:cNvPr>
          <p:cNvSpPr>
            <a:spLocks noGrp="1"/>
          </p:cNvSpPr>
          <p:nvPr>
            <p:ph type="body" sz="quarter" idx="40" hasCustomPrompt="1"/>
          </p:nvPr>
        </p:nvSpPr>
        <p:spPr>
          <a:xfrm>
            <a:off x="2686336" y="4237025"/>
            <a:ext cx="616262" cy="313305"/>
          </a:xfrm>
        </p:spPr>
        <p:txBody>
          <a:bodyPr lIns="91440">
            <a:noAutofit/>
          </a:bodyPr>
          <a:lstStyle>
            <a:lvl1pPr marL="0" indent="0" algn="l">
              <a:buFontTx/>
              <a:buNone/>
              <a:defRPr sz="1800">
                <a:solidFill>
                  <a:schemeClr val="bg1"/>
                </a:solidFill>
                <a:latin typeface="+mj-lt"/>
              </a:defRPr>
            </a:lvl1pPr>
          </a:lstStyle>
          <a:p>
            <a:pPr lvl="0"/>
            <a:r>
              <a:rPr lang="en-US" sz="1800" dirty="0">
                <a:latin typeface="+mj-lt"/>
              </a:rPr>
              <a:t>lower</a:t>
            </a:r>
            <a:endParaRPr lang="en-US" dirty="0"/>
          </a:p>
        </p:txBody>
      </p:sp>
      <p:sp>
        <p:nvSpPr>
          <p:cNvPr id="25" name="Picture Placeholder 10">
            <a:extLst>
              <a:ext uri="{FF2B5EF4-FFF2-40B4-BE49-F238E27FC236}">
                <a16:creationId xmlns:a16="http://schemas.microsoft.com/office/drawing/2014/main" id="{AC961C51-B2CB-4987-9B29-882CA6B7C4B2}"/>
              </a:ext>
            </a:extLst>
          </p:cNvPr>
          <p:cNvSpPr>
            <a:spLocks noGrp="1"/>
          </p:cNvSpPr>
          <p:nvPr>
            <p:ph type="pic" sz="quarter" idx="13" hasCustomPrompt="1"/>
          </p:nvPr>
        </p:nvSpPr>
        <p:spPr>
          <a:xfrm>
            <a:off x="3546555" y="5425"/>
            <a:ext cx="5597445" cy="5715000"/>
          </a:xfrm>
        </p:spPr>
        <p:txBody>
          <a:bodyPr anchor="ctr">
            <a:noAutofit/>
          </a:bodyPr>
          <a:lstStyle>
            <a:lvl1pPr marL="0" indent="0" algn="ctr">
              <a:buFontTx/>
              <a:buNone/>
              <a:defRPr sz="3000" b="1">
                <a:solidFill>
                  <a:srgbClr val="FF0000"/>
                </a:solidFill>
              </a:defRPr>
            </a:lvl1pPr>
          </a:lstStyle>
          <a:p>
            <a:r>
              <a:rPr lang="en-US" dirty="0"/>
              <a:t>Insert Picture Here</a:t>
            </a:r>
          </a:p>
        </p:txBody>
      </p:sp>
      <p:sp>
        <p:nvSpPr>
          <p:cNvPr id="12" name="TextBox 11">
            <a:extLst>
              <a:ext uri="{FF2B5EF4-FFF2-40B4-BE49-F238E27FC236}">
                <a16:creationId xmlns:a16="http://schemas.microsoft.com/office/drawing/2014/main" id="{73870629-4070-4E23-AC7F-8BDDE67F5C0E}"/>
              </a:ext>
            </a:extLst>
          </p:cNvPr>
          <p:cNvSpPr txBox="1"/>
          <p:nvPr/>
        </p:nvSpPr>
        <p:spPr>
          <a:xfrm>
            <a:off x="6456000" y="5404712"/>
            <a:ext cx="2230800" cy="207749"/>
          </a:xfrm>
          <a:prstGeom prst="rect">
            <a:avLst/>
          </a:prstGeom>
          <a:noFill/>
        </p:spPr>
        <p:txBody>
          <a:bodyPr wrap="square" lIns="0" rIns="0" rtlCol="0">
            <a:spAutoFit/>
          </a:bodyPr>
          <a:lstStyle/>
          <a:p>
            <a:pPr algn="r"/>
            <a:r>
              <a:rPr kumimoji="0" lang="en-US" sz="750" b="1" i="0" u="none" strike="noStrike" kern="120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Proprietary and Confidential</a:t>
            </a:r>
            <a:endParaRPr lang="en-US" sz="750" dirty="0">
              <a:solidFill>
                <a:schemeClr val="tx1"/>
              </a:solidFill>
            </a:endParaRPr>
          </a:p>
        </p:txBody>
      </p:sp>
      <p:sp>
        <p:nvSpPr>
          <p:cNvPr id="10" name="Title 1">
            <a:extLst>
              <a:ext uri="{FF2B5EF4-FFF2-40B4-BE49-F238E27FC236}">
                <a16:creationId xmlns:a16="http://schemas.microsoft.com/office/drawing/2014/main" id="{584E4324-C353-491D-8E1E-5D546DFD5F2F}"/>
              </a:ext>
            </a:extLst>
          </p:cNvPr>
          <p:cNvSpPr>
            <a:spLocks noGrp="1"/>
          </p:cNvSpPr>
          <p:nvPr>
            <p:ph type="ctrTitle" hasCustomPrompt="1"/>
          </p:nvPr>
        </p:nvSpPr>
        <p:spPr>
          <a:xfrm>
            <a:off x="3922776" y="381000"/>
            <a:ext cx="5047657" cy="1172308"/>
          </a:xfrm>
        </p:spPr>
        <p:txBody>
          <a:bodyPr anchor="t" anchorCtr="0">
            <a:noAutofit/>
          </a:bodyPr>
          <a:lstStyle>
            <a:lvl1pPr algn="l">
              <a:lnSpc>
                <a:spcPts val="4125"/>
              </a:lnSpc>
              <a:defRPr sz="3600">
                <a:solidFill>
                  <a:schemeClr val="tx2"/>
                </a:solidFill>
              </a:defRPr>
            </a:lvl1pPr>
          </a:lstStyle>
          <a:p>
            <a:r>
              <a:rPr lang="en-US" dirty="0"/>
              <a:t>Click to Type Headline</a:t>
            </a:r>
          </a:p>
        </p:txBody>
      </p:sp>
      <p:sp>
        <p:nvSpPr>
          <p:cNvPr id="26" name="Footer Placeholder 4">
            <a:extLst>
              <a:ext uri="{FF2B5EF4-FFF2-40B4-BE49-F238E27FC236}">
                <a16:creationId xmlns:a16="http://schemas.microsoft.com/office/drawing/2014/main" id="{22BF03FC-5F87-44CB-906C-815038A45906}"/>
              </a:ext>
            </a:extLst>
          </p:cNvPr>
          <p:cNvSpPr>
            <a:spLocks noGrp="1"/>
          </p:cNvSpPr>
          <p:nvPr>
            <p:ph type="ftr" sz="quarter" idx="3"/>
          </p:nvPr>
        </p:nvSpPr>
        <p:spPr>
          <a:xfrm>
            <a:off x="457795" y="5365881"/>
            <a:ext cx="5657255" cy="304271"/>
          </a:xfrm>
          <a:prstGeom prst="rect">
            <a:avLst/>
          </a:prstGeom>
        </p:spPr>
        <p:txBody>
          <a:bodyPr vert="horz" lIns="0" tIns="45720" rIns="91440" bIns="64008" rtlCol="0" anchor="ctr"/>
          <a:lstStyle>
            <a:lvl1pPr algn="l">
              <a:defRPr sz="750" b="1">
                <a:solidFill>
                  <a:schemeClr val="tx1"/>
                </a:solidFill>
              </a:defRPr>
            </a:lvl1pPr>
          </a:lstStyle>
          <a:p>
            <a:r>
              <a:rPr lang="en-US" dirty="0"/>
              <a:t>CareFirst BlueCross BlueShield</a:t>
            </a:r>
          </a:p>
        </p:txBody>
      </p:sp>
    </p:spTree>
    <p:extLst>
      <p:ext uri="{BB962C8B-B14F-4D97-AF65-F5344CB8AC3E}">
        <p14:creationId xmlns:p14="http://schemas.microsoft.com/office/powerpoint/2010/main" val="3847373124"/>
      </p:ext>
    </p:extLst>
  </p:cSld>
  <p:clrMapOvr>
    <a:masterClrMapping/>
  </p:clrMapOvr>
  <p:extLst>
    <p:ext uri="{DCECCB84-F9BA-43D5-87BE-67443E8EF086}">
      <p15:sldGuideLst xmlns:p15="http://schemas.microsoft.com/office/powerpoint/2012/main">
        <p15:guide id="1" orient="horz" pos="288">
          <p15:clr>
            <a:srgbClr val="FBAE40"/>
          </p15:clr>
        </p15:guide>
        <p15:guide id="2" pos="5184">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Three LEFT Highlights Right PHOTO">
    <p:spTree>
      <p:nvGrpSpPr>
        <p:cNvPr id="1" name=""/>
        <p:cNvGrpSpPr/>
        <p:nvPr/>
      </p:nvGrpSpPr>
      <p:grpSpPr>
        <a:xfrm>
          <a:off x="0" y="0"/>
          <a:ext cx="0" cy="0"/>
          <a:chOff x="0" y="0"/>
          <a:chExt cx="0" cy="0"/>
        </a:xfrm>
      </p:grpSpPr>
      <p:sp>
        <p:nvSpPr>
          <p:cNvPr id="28" name="Text Placeholder 5">
            <a:extLst>
              <a:ext uri="{FF2B5EF4-FFF2-40B4-BE49-F238E27FC236}">
                <a16:creationId xmlns:a16="http://schemas.microsoft.com/office/drawing/2014/main" id="{8868F37B-A438-45A8-B0B7-9AAEB80AA647}"/>
              </a:ext>
            </a:extLst>
          </p:cNvPr>
          <p:cNvSpPr>
            <a:spLocks noGrp="1"/>
          </p:cNvSpPr>
          <p:nvPr>
            <p:ph type="body" sz="quarter" idx="26"/>
          </p:nvPr>
        </p:nvSpPr>
        <p:spPr>
          <a:xfrm>
            <a:off x="3935686" y="1798681"/>
            <a:ext cx="3742730" cy="2175588"/>
          </a:xfrm>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9" name="Text Placeholder 5">
            <a:extLst>
              <a:ext uri="{FF2B5EF4-FFF2-40B4-BE49-F238E27FC236}">
                <a16:creationId xmlns:a16="http://schemas.microsoft.com/office/drawing/2014/main" id="{84E7CFBA-E8B4-4271-BE00-31C0EE1F44E3}"/>
              </a:ext>
            </a:extLst>
          </p:cNvPr>
          <p:cNvSpPr>
            <a:spLocks noGrp="1"/>
          </p:cNvSpPr>
          <p:nvPr>
            <p:ph type="body" sz="quarter" idx="27" hasCustomPrompt="1"/>
          </p:nvPr>
        </p:nvSpPr>
        <p:spPr>
          <a:xfrm>
            <a:off x="3935687" y="1364002"/>
            <a:ext cx="3201591" cy="304271"/>
          </a:xfrm>
        </p:spPr>
        <p:txBody>
          <a:bodyPr>
            <a:noAutofit/>
          </a:bodyPr>
          <a:lstStyle>
            <a:lvl1pPr marL="0" indent="0">
              <a:buFontTx/>
              <a:buNone/>
              <a:defRPr sz="2100">
                <a:solidFill>
                  <a:schemeClr val="accent1"/>
                </a:solidFill>
                <a:latin typeface="+mj-lt"/>
              </a:defRPr>
            </a:lvl1pPr>
            <a:lvl2pPr marL="342900" indent="0">
              <a:buFontTx/>
              <a:buNone/>
              <a:defRPr>
                <a:solidFill>
                  <a:schemeClr val="accent1"/>
                </a:solidFill>
                <a:latin typeface="+mj-lt"/>
              </a:defRPr>
            </a:lvl2pPr>
            <a:lvl3pPr marL="685800" indent="0">
              <a:buFontTx/>
              <a:buNone/>
              <a:defRPr>
                <a:solidFill>
                  <a:schemeClr val="accent1"/>
                </a:solidFill>
                <a:latin typeface="+mj-lt"/>
              </a:defRPr>
            </a:lvl3pPr>
            <a:lvl4pPr marL="1028700" indent="0">
              <a:buFontTx/>
              <a:buNone/>
              <a:defRPr>
                <a:solidFill>
                  <a:schemeClr val="accent1"/>
                </a:solidFill>
                <a:latin typeface="+mj-lt"/>
              </a:defRPr>
            </a:lvl4pPr>
            <a:lvl5pPr marL="1371600" indent="0">
              <a:buFontTx/>
              <a:buNone/>
              <a:defRPr>
                <a:solidFill>
                  <a:schemeClr val="accent1"/>
                </a:solidFill>
                <a:latin typeface="+mj-lt"/>
              </a:defRPr>
            </a:lvl5pPr>
          </a:lstStyle>
          <a:p>
            <a:pPr lvl="0"/>
            <a:r>
              <a:rPr lang="en-US" dirty="0"/>
              <a:t>Insights:</a:t>
            </a:r>
          </a:p>
        </p:txBody>
      </p:sp>
      <p:sp>
        <p:nvSpPr>
          <p:cNvPr id="5" name="Slide Number Placeholder 4">
            <a:extLst>
              <a:ext uri="{FF2B5EF4-FFF2-40B4-BE49-F238E27FC236}">
                <a16:creationId xmlns:a16="http://schemas.microsoft.com/office/drawing/2014/main" id="{FA25946F-7628-4DF8-AA24-EC3F918DF64C}"/>
              </a:ext>
            </a:extLst>
          </p:cNvPr>
          <p:cNvSpPr>
            <a:spLocks noGrp="1"/>
          </p:cNvSpPr>
          <p:nvPr>
            <p:ph type="sldNum" sz="quarter" idx="12"/>
          </p:nvPr>
        </p:nvSpPr>
        <p:spPr/>
        <p:txBody>
          <a:bodyPr/>
          <a:lstStyle/>
          <a:p>
            <a:fld id="{50BDF835-6A26-47A6-A2BD-7D4ECF93647D}" type="slidenum">
              <a:rPr lang="en-US" smtClean="0"/>
              <a:t>‹#›</a:t>
            </a:fld>
            <a:endParaRPr lang="en-US"/>
          </a:p>
        </p:txBody>
      </p:sp>
      <p:sp>
        <p:nvSpPr>
          <p:cNvPr id="6" name="Rectangle 5">
            <a:extLst>
              <a:ext uri="{FF2B5EF4-FFF2-40B4-BE49-F238E27FC236}">
                <a16:creationId xmlns:a16="http://schemas.microsoft.com/office/drawing/2014/main" id="{038F5F6C-290B-46ED-A5FF-010FBE91B560}"/>
              </a:ext>
            </a:extLst>
          </p:cNvPr>
          <p:cNvSpPr/>
          <p:nvPr/>
        </p:nvSpPr>
        <p:spPr>
          <a:xfrm>
            <a:off x="0" y="3733799"/>
            <a:ext cx="3549049" cy="1981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latin typeface="Roboto Condensed Regular" charset="0"/>
            </a:endParaRPr>
          </a:p>
        </p:txBody>
      </p:sp>
      <p:sp>
        <p:nvSpPr>
          <p:cNvPr id="7" name="Rectangle 6">
            <a:extLst>
              <a:ext uri="{FF2B5EF4-FFF2-40B4-BE49-F238E27FC236}">
                <a16:creationId xmlns:a16="http://schemas.microsoft.com/office/drawing/2014/main" id="{46D7AF37-9EB2-4022-92C6-4437CD6B78B3}"/>
              </a:ext>
            </a:extLst>
          </p:cNvPr>
          <p:cNvSpPr/>
          <p:nvPr/>
        </p:nvSpPr>
        <p:spPr>
          <a:xfrm>
            <a:off x="0" y="0"/>
            <a:ext cx="3549049" cy="187046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latin typeface="Roboto Condensed Regular" charset="0"/>
            </a:endParaRPr>
          </a:p>
        </p:txBody>
      </p:sp>
      <p:sp>
        <p:nvSpPr>
          <p:cNvPr id="8" name="Rectangle 7">
            <a:extLst>
              <a:ext uri="{FF2B5EF4-FFF2-40B4-BE49-F238E27FC236}">
                <a16:creationId xmlns:a16="http://schemas.microsoft.com/office/drawing/2014/main" id="{0FB55D9D-1DAD-4564-A96E-F0E358C5C683}"/>
              </a:ext>
            </a:extLst>
          </p:cNvPr>
          <p:cNvSpPr/>
          <p:nvPr/>
        </p:nvSpPr>
        <p:spPr>
          <a:xfrm>
            <a:off x="0" y="1869449"/>
            <a:ext cx="3549049" cy="1905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latin typeface="Roboto Condensed Regular" charset="0"/>
            </a:endParaRPr>
          </a:p>
        </p:txBody>
      </p:sp>
      <p:sp>
        <p:nvSpPr>
          <p:cNvPr id="16" name="Text Placeholder 28">
            <a:extLst>
              <a:ext uri="{FF2B5EF4-FFF2-40B4-BE49-F238E27FC236}">
                <a16:creationId xmlns:a16="http://schemas.microsoft.com/office/drawing/2014/main" id="{A742F230-C513-40A6-ACA8-879817136F8F}"/>
              </a:ext>
            </a:extLst>
          </p:cNvPr>
          <p:cNvSpPr>
            <a:spLocks noGrp="1"/>
          </p:cNvSpPr>
          <p:nvPr>
            <p:ph type="body" sz="quarter" idx="15" hasCustomPrompt="1"/>
          </p:nvPr>
        </p:nvSpPr>
        <p:spPr>
          <a:xfrm>
            <a:off x="1315045" y="830002"/>
            <a:ext cx="1885355" cy="428640"/>
          </a:xfrm>
        </p:spPr>
        <p:txBody>
          <a:bodyPr anchor="ctr" anchorCtr="0">
            <a:noAutofit/>
          </a:bodyPr>
          <a:lstStyle>
            <a:lvl1pPr marL="0" indent="0">
              <a:buFontTx/>
              <a:buNone/>
              <a:defRPr sz="4500">
                <a:solidFill>
                  <a:schemeClr val="bg1"/>
                </a:solidFill>
                <a:latin typeface="+mj-lt"/>
              </a:defRPr>
            </a:lvl1pPr>
            <a:lvl2pPr>
              <a:defRPr>
                <a:latin typeface="+mj-lt"/>
              </a:defRPr>
            </a:lvl2pPr>
            <a:lvl3pPr>
              <a:defRPr>
                <a:latin typeface="+mj-lt"/>
              </a:defRPr>
            </a:lvl3pPr>
            <a:lvl4pPr>
              <a:defRPr>
                <a:latin typeface="+mj-lt"/>
              </a:defRPr>
            </a:lvl4pPr>
          </a:lstStyle>
          <a:p>
            <a:pPr lvl="0"/>
            <a:r>
              <a:rPr lang="en-US" dirty="0"/>
              <a:t>XXX.X</a:t>
            </a:r>
          </a:p>
        </p:txBody>
      </p:sp>
      <p:sp>
        <p:nvSpPr>
          <p:cNvPr id="17" name="Picture Placeholder 3">
            <a:extLst>
              <a:ext uri="{FF2B5EF4-FFF2-40B4-BE49-F238E27FC236}">
                <a16:creationId xmlns:a16="http://schemas.microsoft.com/office/drawing/2014/main" id="{9B474C35-2396-491B-B2BC-E03C90DC1B55}"/>
              </a:ext>
            </a:extLst>
          </p:cNvPr>
          <p:cNvSpPr>
            <a:spLocks noGrp="1" noChangeAspect="1"/>
          </p:cNvSpPr>
          <p:nvPr>
            <p:ph type="pic" sz="quarter" idx="14" hasCustomPrompt="1"/>
          </p:nvPr>
        </p:nvSpPr>
        <p:spPr>
          <a:xfrm>
            <a:off x="457796" y="538427"/>
            <a:ext cx="782241" cy="868680"/>
          </a:xfrm>
        </p:spPr>
        <p:txBody>
          <a:bodyPr/>
          <a:lstStyle>
            <a:lvl1pPr marL="0" indent="0">
              <a:buFontTx/>
              <a:buNone/>
              <a:defRPr>
                <a:solidFill>
                  <a:schemeClr val="bg1"/>
                </a:solidFill>
              </a:defRPr>
            </a:lvl1pPr>
          </a:lstStyle>
          <a:p>
            <a:r>
              <a:rPr lang="en-US" dirty="0"/>
              <a:t>Insert icon here</a:t>
            </a:r>
          </a:p>
        </p:txBody>
      </p:sp>
      <p:sp>
        <p:nvSpPr>
          <p:cNvPr id="18" name="Picture Placeholder 3">
            <a:extLst>
              <a:ext uri="{FF2B5EF4-FFF2-40B4-BE49-F238E27FC236}">
                <a16:creationId xmlns:a16="http://schemas.microsoft.com/office/drawing/2014/main" id="{54B33F0B-16C8-4D6D-A422-91775194F47E}"/>
              </a:ext>
            </a:extLst>
          </p:cNvPr>
          <p:cNvSpPr>
            <a:spLocks noGrp="1" noChangeAspect="1"/>
          </p:cNvSpPr>
          <p:nvPr>
            <p:ph type="pic" sz="quarter" idx="16" hasCustomPrompt="1"/>
          </p:nvPr>
        </p:nvSpPr>
        <p:spPr>
          <a:xfrm>
            <a:off x="457796" y="2397411"/>
            <a:ext cx="782241" cy="868680"/>
          </a:xfrm>
        </p:spPr>
        <p:txBody>
          <a:bodyPr/>
          <a:lstStyle>
            <a:lvl1pPr marL="0" marR="0" indent="0" algn="l" defTabSz="685800" rtl="0" eaLnBrk="1" fontAlgn="auto" latinLnBrk="0" hangingPunct="1">
              <a:lnSpc>
                <a:spcPct val="90000"/>
              </a:lnSpc>
              <a:spcBef>
                <a:spcPts val="750"/>
              </a:spcBef>
              <a:spcAft>
                <a:spcPts val="0"/>
              </a:spcAft>
              <a:buClr>
                <a:schemeClr val="accent1"/>
              </a:buClr>
              <a:buSzPct val="80000"/>
              <a:buFontTx/>
              <a:buNone/>
              <a:tabLst/>
              <a:defRPr>
                <a:solidFill>
                  <a:schemeClr val="bg1"/>
                </a:solidFill>
              </a:defRPr>
            </a:lvl1pPr>
          </a:lstStyle>
          <a:p>
            <a:pPr marL="0" marR="0" lvl="0" indent="0" algn="l" defTabSz="685800" rtl="0" eaLnBrk="1" fontAlgn="auto" latinLnBrk="0" hangingPunct="1">
              <a:lnSpc>
                <a:spcPct val="90000"/>
              </a:lnSpc>
              <a:spcBef>
                <a:spcPts val="750"/>
              </a:spcBef>
              <a:spcAft>
                <a:spcPts val="0"/>
              </a:spcAft>
              <a:buClr>
                <a:schemeClr val="accent1"/>
              </a:buClr>
              <a:buSzPct val="80000"/>
              <a:buFontTx/>
              <a:buNone/>
              <a:tabLst/>
              <a:defRPr/>
            </a:pPr>
            <a:r>
              <a:rPr lang="en-US" dirty="0"/>
              <a:t>Insert icon here</a:t>
            </a:r>
          </a:p>
          <a:p>
            <a:endParaRPr lang="en-US" dirty="0"/>
          </a:p>
        </p:txBody>
      </p:sp>
      <p:sp>
        <p:nvSpPr>
          <p:cNvPr id="19" name="Text Placeholder 28">
            <a:extLst>
              <a:ext uri="{FF2B5EF4-FFF2-40B4-BE49-F238E27FC236}">
                <a16:creationId xmlns:a16="http://schemas.microsoft.com/office/drawing/2014/main" id="{C4583AB0-FA06-406B-98E7-630B99C96D68}"/>
              </a:ext>
            </a:extLst>
          </p:cNvPr>
          <p:cNvSpPr>
            <a:spLocks noGrp="1"/>
          </p:cNvSpPr>
          <p:nvPr>
            <p:ph type="body" sz="quarter" idx="17" hasCustomPrompt="1"/>
          </p:nvPr>
        </p:nvSpPr>
        <p:spPr>
          <a:xfrm>
            <a:off x="1315045" y="2705718"/>
            <a:ext cx="1885355" cy="428640"/>
          </a:xfrm>
        </p:spPr>
        <p:txBody>
          <a:bodyPr anchor="ctr" anchorCtr="0">
            <a:noAutofit/>
          </a:bodyPr>
          <a:lstStyle>
            <a:lvl1pPr marL="0" indent="0">
              <a:buFontTx/>
              <a:buNone/>
              <a:defRPr sz="4500">
                <a:solidFill>
                  <a:schemeClr val="bg1"/>
                </a:solidFill>
                <a:latin typeface="+mj-lt"/>
              </a:defRPr>
            </a:lvl1pPr>
            <a:lvl2pPr>
              <a:defRPr>
                <a:latin typeface="+mj-lt"/>
              </a:defRPr>
            </a:lvl2pPr>
            <a:lvl3pPr>
              <a:defRPr>
                <a:latin typeface="+mj-lt"/>
              </a:defRPr>
            </a:lvl3pPr>
            <a:lvl4pPr>
              <a:defRPr>
                <a:latin typeface="+mj-lt"/>
              </a:defRPr>
            </a:lvl4pPr>
          </a:lstStyle>
          <a:p>
            <a:pPr lvl="0"/>
            <a:r>
              <a:rPr lang="en-US" dirty="0"/>
              <a:t>XXX.X</a:t>
            </a:r>
          </a:p>
        </p:txBody>
      </p:sp>
      <p:sp>
        <p:nvSpPr>
          <p:cNvPr id="20" name="Picture Placeholder 3">
            <a:extLst>
              <a:ext uri="{FF2B5EF4-FFF2-40B4-BE49-F238E27FC236}">
                <a16:creationId xmlns:a16="http://schemas.microsoft.com/office/drawing/2014/main" id="{4795CED2-9993-4CD1-9F58-BBC33E7BA613}"/>
              </a:ext>
            </a:extLst>
          </p:cNvPr>
          <p:cNvSpPr>
            <a:spLocks noGrp="1" noChangeAspect="1"/>
          </p:cNvSpPr>
          <p:nvPr>
            <p:ph type="pic" sz="quarter" idx="18" hasCustomPrompt="1"/>
          </p:nvPr>
        </p:nvSpPr>
        <p:spPr>
          <a:xfrm>
            <a:off x="457796" y="4270375"/>
            <a:ext cx="782241" cy="868680"/>
          </a:xfrm>
          <a:effectLst>
            <a:outerShdw blurRad="50800" dist="50800" dir="5400000" sx="9000" sy="9000" algn="ctr" rotWithShape="0">
              <a:srgbClr val="000000">
                <a:alpha val="43137"/>
              </a:srgbClr>
            </a:outerShdw>
          </a:effectLst>
        </p:spPr>
        <p:txBody>
          <a:bodyPr/>
          <a:lstStyle>
            <a:lvl1pPr marL="0" marR="0" indent="0" algn="l" defTabSz="685800" rtl="0" eaLnBrk="1" fontAlgn="auto" latinLnBrk="0" hangingPunct="1">
              <a:lnSpc>
                <a:spcPct val="90000"/>
              </a:lnSpc>
              <a:spcBef>
                <a:spcPts val="750"/>
              </a:spcBef>
              <a:spcAft>
                <a:spcPts val="0"/>
              </a:spcAft>
              <a:buClr>
                <a:schemeClr val="accent1"/>
              </a:buClr>
              <a:buSzPct val="80000"/>
              <a:buFontTx/>
              <a:buNone/>
              <a:tabLst/>
              <a:defRPr>
                <a:solidFill>
                  <a:schemeClr val="bg1"/>
                </a:solidFill>
              </a:defRPr>
            </a:lvl1pPr>
          </a:lstStyle>
          <a:p>
            <a:pPr marL="0" marR="0" lvl="0" indent="0" algn="l" defTabSz="685800" rtl="0" eaLnBrk="1" fontAlgn="auto" latinLnBrk="0" hangingPunct="1">
              <a:lnSpc>
                <a:spcPct val="90000"/>
              </a:lnSpc>
              <a:spcBef>
                <a:spcPts val="750"/>
              </a:spcBef>
              <a:spcAft>
                <a:spcPts val="0"/>
              </a:spcAft>
              <a:buClr>
                <a:schemeClr val="accent1"/>
              </a:buClr>
              <a:buSzPct val="80000"/>
              <a:buFontTx/>
              <a:buNone/>
              <a:tabLst/>
              <a:defRPr/>
            </a:pPr>
            <a:r>
              <a:rPr lang="en-US" dirty="0"/>
              <a:t>Insert icon here</a:t>
            </a:r>
          </a:p>
          <a:p>
            <a:endParaRPr lang="en-US" dirty="0"/>
          </a:p>
        </p:txBody>
      </p:sp>
      <p:sp>
        <p:nvSpPr>
          <p:cNvPr id="21" name="Text Placeholder 28">
            <a:extLst>
              <a:ext uri="{FF2B5EF4-FFF2-40B4-BE49-F238E27FC236}">
                <a16:creationId xmlns:a16="http://schemas.microsoft.com/office/drawing/2014/main" id="{C174B089-6CF4-462D-B94C-3C0A96FC77D8}"/>
              </a:ext>
            </a:extLst>
          </p:cNvPr>
          <p:cNvSpPr>
            <a:spLocks noGrp="1"/>
          </p:cNvSpPr>
          <p:nvPr>
            <p:ph type="body" sz="quarter" idx="19" hasCustomPrompt="1"/>
          </p:nvPr>
        </p:nvSpPr>
        <p:spPr>
          <a:xfrm>
            <a:off x="1315046" y="4549647"/>
            <a:ext cx="1656159" cy="428640"/>
          </a:xfrm>
        </p:spPr>
        <p:txBody>
          <a:bodyPr anchor="ctr" anchorCtr="0">
            <a:noAutofit/>
          </a:bodyPr>
          <a:lstStyle>
            <a:lvl1pPr marL="0" indent="0">
              <a:buFontTx/>
              <a:buNone/>
              <a:defRPr sz="4500">
                <a:solidFill>
                  <a:schemeClr val="bg1"/>
                </a:solidFill>
                <a:latin typeface="+mj-lt"/>
              </a:defRPr>
            </a:lvl1pPr>
            <a:lvl2pPr>
              <a:defRPr>
                <a:latin typeface="+mj-lt"/>
              </a:defRPr>
            </a:lvl2pPr>
            <a:lvl3pPr>
              <a:defRPr>
                <a:latin typeface="+mj-lt"/>
              </a:defRPr>
            </a:lvl3pPr>
            <a:lvl4pPr>
              <a:defRPr>
                <a:latin typeface="+mj-lt"/>
              </a:defRPr>
            </a:lvl4pPr>
          </a:lstStyle>
          <a:p>
            <a:pPr lvl="0"/>
            <a:r>
              <a:rPr lang="en-US" dirty="0"/>
              <a:t>XXX.X</a:t>
            </a:r>
          </a:p>
        </p:txBody>
      </p:sp>
      <p:sp>
        <p:nvSpPr>
          <p:cNvPr id="22" name="Text Placeholder 14">
            <a:extLst>
              <a:ext uri="{FF2B5EF4-FFF2-40B4-BE49-F238E27FC236}">
                <a16:creationId xmlns:a16="http://schemas.microsoft.com/office/drawing/2014/main" id="{E1F3021C-A24E-4B63-A84D-BD859322D680}"/>
              </a:ext>
            </a:extLst>
          </p:cNvPr>
          <p:cNvSpPr>
            <a:spLocks noGrp="1"/>
          </p:cNvSpPr>
          <p:nvPr>
            <p:ph type="body" sz="quarter" idx="20" hasCustomPrompt="1"/>
          </p:nvPr>
        </p:nvSpPr>
        <p:spPr>
          <a:xfrm>
            <a:off x="1315045" y="242122"/>
            <a:ext cx="1656160" cy="339990"/>
          </a:xfrm>
        </p:spPr>
        <p:txBody>
          <a:bodyPr anchor="b" anchorCtr="0">
            <a:noAutofit/>
          </a:bodyPr>
          <a:lstStyle>
            <a:lvl1pPr marL="0" indent="0">
              <a:lnSpc>
                <a:spcPct val="100000"/>
              </a:lnSpc>
              <a:buFontTx/>
              <a:buNone/>
              <a:defRPr sz="1050">
                <a:solidFill>
                  <a:schemeClr val="bg1"/>
                </a:solidFill>
              </a:defRPr>
            </a:lvl1pPr>
          </a:lstStyle>
          <a:p>
            <a:pPr lvl="0"/>
            <a:r>
              <a:rPr lang="en-US" dirty="0"/>
              <a:t>Insert type here</a:t>
            </a:r>
          </a:p>
        </p:txBody>
      </p:sp>
      <p:sp>
        <p:nvSpPr>
          <p:cNvPr id="23" name="Text Placeholder 14">
            <a:extLst>
              <a:ext uri="{FF2B5EF4-FFF2-40B4-BE49-F238E27FC236}">
                <a16:creationId xmlns:a16="http://schemas.microsoft.com/office/drawing/2014/main" id="{AFD0317C-917D-4305-A6B6-BC630AB13ABA}"/>
              </a:ext>
            </a:extLst>
          </p:cNvPr>
          <p:cNvSpPr>
            <a:spLocks noGrp="1"/>
          </p:cNvSpPr>
          <p:nvPr>
            <p:ph type="body" sz="quarter" idx="21" hasCustomPrompt="1"/>
          </p:nvPr>
        </p:nvSpPr>
        <p:spPr>
          <a:xfrm>
            <a:off x="1315045" y="1317963"/>
            <a:ext cx="1656160" cy="339990"/>
          </a:xfrm>
        </p:spPr>
        <p:txBody>
          <a:bodyPr anchor="t" anchorCtr="0">
            <a:noAutofit/>
          </a:bodyPr>
          <a:lstStyle>
            <a:lvl1pPr marL="0" indent="0">
              <a:lnSpc>
                <a:spcPct val="100000"/>
              </a:lnSpc>
              <a:buFontTx/>
              <a:buNone/>
              <a:defRPr sz="1050">
                <a:solidFill>
                  <a:schemeClr val="bg1"/>
                </a:solidFill>
              </a:defRPr>
            </a:lvl1pPr>
          </a:lstStyle>
          <a:p>
            <a:pPr lvl="0"/>
            <a:r>
              <a:rPr lang="en-US" dirty="0"/>
              <a:t>Insert type here</a:t>
            </a:r>
          </a:p>
        </p:txBody>
      </p:sp>
      <p:sp>
        <p:nvSpPr>
          <p:cNvPr id="24" name="Text Placeholder 14">
            <a:extLst>
              <a:ext uri="{FF2B5EF4-FFF2-40B4-BE49-F238E27FC236}">
                <a16:creationId xmlns:a16="http://schemas.microsoft.com/office/drawing/2014/main" id="{899A4498-E864-4C7C-A826-1EB37935E2F2}"/>
              </a:ext>
            </a:extLst>
          </p:cNvPr>
          <p:cNvSpPr>
            <a:spLocks noGrp="1"/>
          </p:cNvSpPr>
          <p:nvPr>
            <p:ph type="body" sz="quarter" idx="22" hasCustomPrompt="1"/>
          </p:nvPr>
        </p:nvSpPr>
        <p:spPr>
          <a:xfrm>
            <a:off x="1315045" y="2118360"/>
            <a:ext cx="1656160" cy="339990"/>
          </a:xfrm>
        </p:spPr>
        <p:txBody>
          <a:bodyPr anchor="b" anchorCtr="0">
            <a:noAutofit/>
          </a:bodyPr>
          <a:lstStyle>
            <a:lvl1pPr marL="0" indent="0">
              <a:lnSpc>
                <a:spcPct val="100000"/>
              </a:lnSpc>
              <a:buFontTx/>
              <a:buNone/>
              <a:defRPr sz="1050">
                <a:solidFill>
                  <a:schemeClr val="bg1"/>
                </a:solidFill>
              </a:defRPr>
            </a:lvl1pPr>
          </a:lstStyle>
          <a:p>
            <a:pPr lvl="0"/>
            <a:r>
              <a:rPr lang="en-US" dirty="0"/>
              <a:t>Insert type here</a:t>
            </a:r>
          </a:p>
        </p:txBody>
      </p:sp>
      <p:sp>
        <p:nvSpPr>
          <p:cNvPr id="25" name="Text Placeholder 14">
            <a:extLst>
              <a:ext uri="{FF2B5EF4-FFF2-40B4-BE49-F238E27FC236}">
                <a16:creationId xmlns:a16="http://schemas.microsoft.com/office/drawing/2014/main" id="{3417269B-E01F-4A39-BA1C-30FD231FCB11}"/>
              </a:ext>
            </a:extLst>
          </p:cNvPr>
          <p:cNvSpPr>
            <a:spLocks noGrp="1"/>
          </p:cNvSpPr>
          <p:nvPr>
            <p:ph type="body" sz="quarter" idx="23" hasCustomPrompt="1"/>
          </p:nvPr>
        </p:nvSpPr>
        <p:spPr>
          <a:xfrm>
            <a:off x="1315045" y="3196589"/>
            <a:ext cx="1656160" cy="339990"/>
          </a:xfrm>
        </p:spPr>
        <p:txBody>
          <a:bodyPr anchor="t" anchorCtr="0">
            <a:noAutofit/>
          </a:bodyPr>
          <a:lstStyle>
            <a:lvl1pPr marL="0" indent="0">
              <a:lnSpc>
                <a:spcPct val="100000"/>
              </a:lnSpc>
              <a:buFontTx/>
              <a:buNone/>
              <a:defRPr sz="1050">
                <a:solidFill>
                  <a:schemeClr val="bg1"/>
                </a:solidFill>
              </a:defRPr>
            </a:lvl1pPr>
          </a:lstStyle>
          <a:p>
            <a:pPr lvl="0"/>
            <a:r>
              <a:rPr lang="en-US" dirty="0"/>
              <a:t>Insert type here</a:t>
            </a:r>
          </a:p>
        </p:txBody>
      </p:sp>
      <p:sp>
        <p:nvSpPr>
          <p:cNvPr id="26" name="Text Placeholder 14">
            <a:extLst>
              <a:ext uri="{FF2B5EF4-FFF2-40B4-BE49-F238E27FC236}">
                <a16:creationId xmlns:a16="http://schemas.microsoft.com/office/drawing/2014/main" id="{D1823D99-1C0B-453D-B682-483BBF9B1412}"/>
              </a:ext>
            </a:extLst>
          </p:cNvPr>
          <p:cNvSpPr>
            <a:spLocks noGrp="1"/>
          </p:cNvSpPr>
          <p:nvPr>
            <p:ph type="body" sz="quarter" idx="24" hasCustomPrompt="1"/>
          </p:nvPr>
        </p:nvSpPr>
        <p:spPr>
          <a:xfrm>
            <a:off x="1315045" y="3965075"/>
            <a:ext cx="1989060" cy="339990"/>
          </a:xfrm>
        </p:spPr>
        <p:txBody>
          <a:bodyPr anchor="b" anchorCtr="0">
            <a:noAutofit/>
          </a:bodyPr>
          <a:lstStyle>
            <a:lvl1pPr marL="0" indent="0">
              <a:lnSpc>
                <a:spcPct val="100000"/>
              </a:lnSpc>
              <a:buFontTx/>
              <a:buNone/>
              <a:defRPr sz="1050">
                <a:solidFill>
                  <a:schemeClr val="bg1"/>
                </a:solidFill>
              </a:defRPr>
            </a:lvl1pPr>
          </a:lstStyle>
          <a:p>
            <a:pPr lvl="0"/>
            <a:r>
              <a:rPr lang="en-US" dirty="0"/>
              <a:t>Insert type here</a:t>
            </a:r>
          </a:p>
        </p:txBody>
      </p:sp>
      <p:sp>
        <p:nvSpPr>
          <p:cNvPr id="27" name="Text Placeholder 14">
            <a:extLst>
              <a:ext uri="{FF2B5EF4-FFF2-40B4-BE49-F238E27FC236}">
                <a16:creationId xmlns:a16="http://schemas.microsoft.com/office/drawing/2014/main" id="{0D8CBED9-78FD-498A-BEF1-50B516F462F5}"/>
              </a:ext>
            </a:extLst>
          </p:cNvPr>
          <p:cNvSpPr>
            <a:spLocks noGrp="1"/>
          </p:cNvSpPr>
          <p:nvPr>
            <p:ph type="body" sz="quarter" idx="25" hasCustomPrompt="1"/>
          </p:nvPr>
        </p:nvSpPr>
        <p:spPr>
          <a:xfrm>
            <a:off x="1315045" y="5037561"/>
            <a:ext cx="1537431" cy="339990"/>
          </a:xfrm>
        </p:spPr>
        <p:txBody>
          <a:bodyPr anchor="t" anchorCtr="0">
            <a:noAutofit/>
          </a:bodyPr>
          <a:lstStyle>
            <a:lvl1pPr marL="0" indent="0">
              <a:lnSpc>
                <a:spcPct val="100000"/>
              </a:lnSpc>
              <a:buFontTx/>
              <a:buNone/>
              <a:defRPr sz="1050">
                <a:solidFill>
                  <a:schemeClr val="bg1"/>
                </a:solidFill>
              </a:defRPr>
            </a:lvl1pPr>
          </a:lstStyle>
          <a:p>
            <a:pPr lvl="0"/>
            <a:r>
              <a:rPr lang="en-US" dirty="0"/>
              <a:t>Insert type here</a:t>
            </a:r>
          </a:p>
        </p:txBody>
      </p:sp>
      <p:sp>
        <p:nvSpPr>
          <p:cNvPr id="14" name="Text Placeholder 13">
            <a:extLst>
              <a:ext uri="{FF2B5EF4-FFF2-40B4-BE49-F238E27FC236}">
                <a16:creationId xmlns:a16="http://schemas.microsoft.com/office/drawing/2014/main" id="{718AC97A-BE1D-4537-95FC-0B72810FD32E}"/>
              </a:ext>
            </a:extLst>
          </p:cNvPr>
          <p:cNvSpPr>
            <a:spLocks noGrp="1"/>
          </p:cNvSpPr>
          <p:nvPr>
            <p:ph type="body" sz="quarter" idx="28" hasCustomPrompt="1"/>
          </p:nvPr>
        </p:nvSpPr>
        <p:spPr>
          <a:xfrm>
            <a:off x="2612101" y="611442"/>
            <a:ext cx="388144" cy="510646"/>
          </a:xfrm>
        </p:spPr>
        <p:txBody>
          <a:bodyPr lIns="91440">
            <a:noAutofit/>
          </a:bodyPr>
          <a:lstStyle>
            <a:lvl1pPr marL="0" indent="0">
              <a:buFontTx/>
              <a:buNone/>
              <a:defRPr sz="3000">
                <a:solidFill>
                  <a:schemeClr val="bg1"/>
                </a:solidFill>
                <a:latin typeface="+mj-lt"/>
              </a:defRPr>
            </a:lvl1pPr>
          </a:lstStyle>
          <a:p>
            <a:pPr lvl="0"/>
            <a:r>
              <a:rPr lang="en-US" dirty="0">
                <a:latin typeface="+mj-lt"/>
              </a:rPr>
              <a:t>%</a:t>
            </a:r>
            <a:endParaRPr lang="en-US" dirty="0"/>
          </a:p>
        </p:txBody>
      </p:sp>
      <p:sp>
        <p:nvSpPr>
          <p:cNvPr id="35" name="Text Placeholder 34">
            <a:extLst>
              <a:ext uri="{FF2B5EF4-FFF2-40B4-BE49-F238E27FC236}">
                <a16:creationId xmlns:a16="http://schemas.microsoft.com/office/drawing/2014/main" id="{0C878D30-772A-401E-8B6F-72C6D23368E6}"/>
              </a:ext>
            </a:extLst>
          </p:cNvPr>
          <p:cNvSpPr>
            <a:spLocks noGrp="1"/>
          </p:cNvSpPr>
          <p:nvPr>
            <p:ph type="body" sz="quarter" idx="29" hasCustomPrompt="1"/>
          </p:nvPr>
        </p:nvSpPr>
        <p:spPr>
          <a:xfrm>
            <a:off x="2613663" y="1021900"/>
            <a:ext cx="729482" cy="313305"/>
          </a:xfrm>
        </p:spPr>
        <p:txBody>
          <a:bodyPr lIns="91440">
            <a:noAutofit/>
          </a:bodyPr>
          <a:lstStyle>
            <a:lvl1pPr marL="0" indent="0" algn="l">
              <a:buFontTx/>
              <a:buNone/>
              <a:defRPr sz="1800">
                <a:solidFill>
                  <a:schemeClr val="bg1"/>
                </a:solidFill>
                <a:latin typeface="+mj-lt"/>
              </a:defRPr>
            </a:lvl1pPr>
          </a:lstStyle>
          <a:p>
            <a:pPr lvl="0"/>
            <a:r>
              <a:rPr lang="en-US" sz="1800" dirty="0">
                <a:latin typeface="+mj-lt"/>
              </a:rPr>
              <a:t>higher</a:t>
            </a:r>
            <a:endParaRPr lang="en-US" dirty="0"/>
          </a:p>
        </p:txBody>
      </p:sp>
      <p:sp>
        <p:nvSpPr>
          <p:cNvPr id="36" name="Text Placeholder 13">
            <a:extLst>
              <a:ext uri="{FF2B5EF4-FFF2-40B4-BE49-F238E27FC236}">
                <a16:creationId xmlns:a16="http://schemas.microsoft.com/office/drawing/2014/main" id="{D0B453EC-9921-418B-8085-FBA35AB142DD}"/>
              </a:ext>
            </a:extLst>
          </p:cNvPr>
          <p:cNvSpPr>
            <a:spLocks noGrp="1"/>
          </p:cNvSpPr>
          <p:nvPr>
            <p:ph type="body" sz="quarter" idx="30" hasCustomPrompt="1"/>
          </p:nvPr>
        </p:nvSpPr>
        <p:spPr>
          <a:xfrm>
            <a:off x="2614961" y="2492955"/>
            <a:ext cx="388144" cy="510646"/>
          </a:xfrm>
        </p:spPr>
        <p:txBody>
          <a:bodyPr lIns="91440">
            <a:noAutofit/>
          </a:bodyPr>
          <a:lstStyle>
            <a:lvl1pPr marL="0" indent="0">
              <a:buFontTx/>
              <a:buNone/>
              <a:defRPr sz="3000">
                <a:solidFill>
                  <a:schemeClr val="bg1"/>
                </a:solidFill>
                <a:latin typeface="+mj-lt"/>
              </a:defRPr>
            </a:lvl1pPr>
          </a:lstStyle>
          <a:p>
            <a:pPr lvl="0"/>
            <a:r>
              <a:rPr lang="en-US" dirty="0">
                <a:latin typeface="+mj-lt"/>
              </a:rPr>
              <a:t>%</a:t>
            </a:r>
            <a:endParaRPr lang="en-US" dirty="0"/>
          </a:p>
        </p:txBody>
      </p:sp>
      <p:sp>
        <p:nvSpPr>
          <p:cNvPr id="37" name="Text Placeholder 34">
            <a:extLst>
              <a:ext uri="{FF2B5EF4-FFF2-40B4-BE49-F238E27FC236}">
                <a16:creationId xmlns:a16="http://schemas.microsoft.com/office/drawing/2014/main" id="{D7DF5579-E162-4B5D-8B69-BFAFC0AABA1B}"/>
              </a:ext>
            </a:extLst>
          </p:cNvPr>
          <p:cNvSpPr>
            <a:spLocks noGrp="1"/>
          </p:cNvSpPr>
          <p:nvPr>
            <p:ph type="body" sz="quarter" idx="31" hasCustomPrompt="1"/>
          </p:nvPr>
        </p:nvSpPr>
        <p:spPr>
          <a:xfrm>
            <a:off x="2616523" y="2903412"/>
            <a:ext cx="758869" cy="313305"/>
          </a:xfrm>
        </p:spPr>
        <p:txBody>
          <a:bodyPr lIns="91440">
            <a:noAutofit/>
          </a:bodyPr>
          <a:lstStyle>
            <a:lvl1pPr marL="0" indent="0" algn="l">
              <a:buFontTx/>
              <a:buNone/>
              <a:defRPr sz="1800">
                <a:solidFill>
                  <a:schemeClr val="bg1"/>
                </a:solidFill>
                <a:latin typeface="+mj-lt"/>
              </a:defRPr>
            </a:lvl1pPr>
          </a:lstStyle>
          <a:p>
            <a:pPr lvl="0"/>
            <a:r>
              <a:rPr lang="en-US" sz="1800" dirty="0">
                <a:latin typeface="+mj-lt"/>
              </a:rPr>
              <a:t>higher</a:t>
            </a:r>
            <a:endParaRPr lang="en-US" dirty="0"/>
          </a:p>
        </p:txBody>
      </p:sp>
      <p:sp>
        <p:nvSpPr>
          <p:cNvPr id="38" name="Text Placeholder 13">
            <a:extLst>
              <a:ext uri="{FF2B5EF4-FFF2-40B4-BE49-F238E27FC236}">
                <a16:creationId xmlns:a16="http://schemas.microsoft.com/office/drawing/2014/main" id="{D3046000-733F-461E-B8A6-4B9D4B1E2E90}"/>
              </a:ext>
            </a:extLst>
          </p:cNvPr>
          <p:cNvSpPr>
            <a:spLocks noGrp="1"/>
          </p:cNvSpPr>
          <p:nvPr>
            <p:ph type="body" sz="quarter" idx="32" hasCustomPrompt="1"/>
          </p:nvPr>
        </p:nvSpPr>
        <p:spPr>
          <a:xfrm>
            <a:off x="2614866" y="4337395"/>
            <a:ext cx="388144" cy="510646"/>
          </a:xfrm>
        </p:spPr>
        <p:txBody>
          <a:bodyPr lIns="91440">
            <a:noAutofit/>
          </a:bodyPr>
          <a:lstStyle>
            <a:lvl1pPr marL="0" indent="0">
              <a:buFontTx/>
              <a:buNone/>
              <a:defRPr sz="3000">
                <a:solidFill>
                  <a:schemeClr val="bg1"/>
                </a:solidFill>
                <a:latin typeface="+mj-lt"/>
              </a:defRPr>
            </a:lvl1pPr>
          </a:lstStyle>
          <a:p>
            <a:pPr lvl="0"/>
            <a:r>
              <a:rPr lang="en-US" dirty="0">
                <a:latin typeface="+mj-lt"/>
              </a:rPr>
              <a:t>%</a:t>
            </a:r>
            <a:endParaRPr lang="en-US" dirty="0"/>
          </a:p>
        </p:txBody>
      </p:sp>
      <p:sp>
        <p:nvSpPr>
          <p:cNvPr id="39" name="Text Placeholder 34">
            <a:extLst>
              <a:ext uri="{FF2B5EF4-FFF2-40B4-BE49-F238E27FC236}">
                <a16:creationId xmlns:a16="http://schemas.microsoft.com/office/drawing/2014/main" id="{9D4457E3-EB09-4668-88D7-A81D602D4C9A}"/>
              </a:ext>
            </a:extLst>
          </p:cNvPr>
          <p:cNvSpPr>
            <a:spLocks noGrp="1"/>
          </p:cNvSpPr>
          <p:nvPr>
            <p:ph type="body" sz="quarter" idx="33" hasCustomPrompt="1"/>
          </p:nvPr>
        </p:nvSpPr>
        <p:spPr>
          <a:xfrm>
            <a:off x="2616429" y="4747853"/>
            <a:ext cx="743845" cy="313305"/>
          </a:xfrm>
        </p:spPr>
        <p:txBody>
          <a:bodyPr lIns="91440">
            <a:noAutofit/>
          </a:bodyPr>
          <a:lstStyle>
            <a:lvl1pPr marL="0" indent="0" algn="l">
              <a:buFontTx/>
              <a:buNone/>
              <a:defRPr sz="1800">
                <a:solidFill>
                  <a:schemeClr val="bg1"/>
                </a:solidFill>
                <a:latin typeface="+mj-lt"/>
              </a:defRPr>
            </a:lvl1pPr>
          </a:lstStyle>
          <a:p>
            <a:pPr lvl="0"/>
            <a:r>
              <a:rPr lang="en-US" sz="1800" dirty="0">
                <a:latin typeface="+mj-lt"/>
              </a:rPr>
              <a:t>higher</a:t>
            </a:r>
            <a:endParaRPr lang="en-US" dirty="0"/>
          </a:p>
        </p:txBody>
      </p:sp>
      <p:sp>
        <p:nvSpPr>
          <p:cNvPr id="34" name="Picture Placeholder 10">
            <a:extLst>
              <a:ext uri="{FF2B5EF4-FFF2-40B4-BE49-F238E27FC236}">
                <a16:creationId xmlns:a16="http://schemas.microsoft.com/office/drawing/2014/main" id="{4DD1DFC6-EBB6-4CFA-9ECE-21D081BF43C1}"/>
              </a:ext>
            </a:extLst>
          </p:cNvPr>
          <p:cNvSpPr>
            <a:spLocks noGrp="1"/>
          </p:cNvSpPr>
          <p:nvPr>
            <p:ph type="pic" sz="quarter" idx="13" hasCustomPrompt="1"/>
          </p:nvPr>
        </p:nvSpPr>
        <p:spPr>
          <a:xfrm>
            <a:off x="3546555" y="5425"/>
            <a:ext cx="5597445" cy="5715000"/>
          </a:xfrm>
        </p:spPr>
        <p:txBody>
          <a:bodyPr anchor="ctr">
            <a:noAutofit/>
          </a:bodyPr>
          <a:lstStyle>
            <a:lvl1pPr marL="0" indent="0" algn="ctr">
              <a:buFontTx/>
              <a:buNone/>
              <a:defRPr sz="3000" b="1">
                <a:solidFill>
                  <a:srgbClr val="FF0000"/>
                </a:solidFill>
              </a:defRPr>
            </a:lvl1pPr>
          </a:lstStyle>
          <a:p>
            <a:r>
              <a:rPr lang="en-US" dirty="0"/>
              <a:t>Insert Picture Here</a:t>
            </a:r>
          </a:p>
        </p:txBody>
      </p:sp>
      <p:sp>
        <p:nvSpPr>
          <p:cNvPr id="32" name="TextBox 31">
            <a:extLst>
              <a:ext uri="{FF2B5EF4-FFF2-40B4-BE49-F238E27FC236}">
                <a16:creationId xmlns:a16="http://schemas.microsoft.com/office/drawing/2014/main" id="{DAB075F4-41C7-46B3-B1D8-8859DD9E6D53}"/>
              </a:ext>
            </a:extLst>
          </p:cNvPr>
          <p:cNvSpPr txBox="1"/>
          <p:nvPr/>
        </p:nvSpPr>
        <p:spPr>
          <a:xfrm>
            <a:off x="6455405" y="5404712"/>
            <a:ext cx="2230800" cy="207749"/>
          </a:xfrm>
          <a:prstGeom prst="rect">
            <a:avLst/>
          </a:prstGeom>
          <a:noFill/>
        </p:spPr>
        <p:txBody>
          <a:bodyPr wrap="square" lIns="0" rIns="0" rtlCol="0">
            <a:spAutoFit/>
          </a:bodyPr>
          <a:lstStyle/>
          <a:p>
            <a:pPr algn="r"/>
            <a:r>
              <a:rPr kumimoji="0" lang="en-US" sz="750" b="1" i="0" u="none" strike="noStrike" kern="120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Proprietary and Confidential</a:t>
            </a:r>
            <a:endParaRPr lang="en-US" sz="750" dirty="0">
              <a:solidFill>
                <a:schemeClr val="tx1"/>
              </a:solidFill>
            </a:endParaRPr>
          </a:p>
        </p:txBody>
      </p:sp>
      <p:sp>
        <p:nvSpPr>
          <p:cNvPr id="11" name="Title 1">
            <a:extLst>
              <a:ext uri="{FF2B5EF4-FFF2-40B4-BE49-F238E27FC236}">
                <a16:creationId xmlns:a16="http://schemas.microsoft.com/office/drawing/2014/main" id="{B81ABB0A-A905-40E8-BE7D-AA9282DE3960}"/>
              </a:ext>
            </a:extLst>
          </p:cNvPr>
          <p:cNvSpPr>
            <a:spLocks noGrp="1"/>
          </p:cNvSpPr>
          <p:nvPr>
            <p:ph type="ctrTitle" hasCustomPrompt="1"/>
          </p:nvPr>
        </p:nvSpPr>
        <p:spPr>
          <a:xfrm>
            <a:off x="3921399" y="381000"/>
            <a:ext cx="5047657" cy="1172308"/>
          </a:xfrm>
        </p:spPr>
        <p:txBody>
          <a:bodyPr anchor="t" anchorCtr="0">
            <a:noAutofit/>
          </a:bodyPr>
          <a:lstStyle>
            <a:lvl1pPr algn="l">
              <a:lnSpc>
                <a:spcPts val="4125"/>
              </a:lnSpc>
              <a:defRPr sz="3600">
                <a:solidFill>
                  <a:schemeClr val="tx2"/>
                </a:solidFill>
              </a:defRPr>
            </a:lvl1pPr>
          </a:lstStyle>
          <a:p>
            <a:r>
              <a:rPr lang="en-US" dirty="0"/>
              <a:t>Click to Type Headline</a:t>
            </a:r>
          </a:p>
        </p:txBody>
      </p:sp>
      <p:sp>
        <p:nvSpPr>
          <p:cNvPr id="40" name="Footer Placeholder 4">
            <a:extLst>
              <a:ext uri="{FF2B5EF4-FFF2-40B4-BE49-F238E27FC236}">
                <a16:creationId xmlns:a16="http://schemas.microsoft.com/office/drawing/2014/main" id="{DFAEF52F-D949-4AE5-BE4D-3AA35C616C12}"/>
              </a:ext>
            </a:extLst>
          </p:cNvPr>
          <p:cNvSpPr>
            <a:spLocks noGrp="1"/>
          </p:cNvSpPr>
          <p:nvPr>
            <p:ph type="ftr" sz="quarter" idx="3"/>
          </p:nvPr>
        </p:nvSpPr>
        <p:spPr>
          <a:xfrm>
            <a:off x="457795" y="5365881"/>
            <a:ext cx="5657255" cy="304271"/>
          </a:xfrm>
          <a:prstGeom prst="rect">
            <a:avLst/>
          </a:prstGeom>
        </p:spPr>
        <p:txBody>
          <a:bodyPr vert="horz" lIns="0" tIns="45720" rIns="91440" bIns="64008" rtlCol="0" anchor="ctr"/>
          <a:lstStyle>
            <a:lvl1pPr algn="l">
              <a:defRPr sz="750" b="1">
                <a:solidFill>
                  <a:schemeClr val="tx1"/>
                </a:solidFill>
              </a:defRPr>
            </a:lvl1pPr>
          </a:lstStyle>
          <a:p>
            <a:r>
              <a:rPr lang="en-US" dirty="0"/>
              <a:t>CareFirst BlueCross BlueShield</a:t>
            </a:r>
          </a:p>
        </p:txBody>
      </p:sp>
      <p:sp>
        <p:nvSpPr>
          <p:cNvPr id="3" name="Date Placeholder 2">
            <a:extLst>
              <a:ext uri="{FF2B5EF4-FFF2-40B4-BE49-F238E27FC236}">
                <a16:creationId xmlns:a16="http://schemas.microsoft.com/office/drawing/2014/main" id="{1DB67A26-D283-4A98-AA4A-7D1B6DB110EF}"/>
              </a:ext>
            </a:extLst>
          </p:cNvPr>
          <p:cNvSpPr>
            <a:spLocks noGrp="1"/>
          </p:cNvSpPr>
          <p:nvPr>
            <p:ph type="dt" sz="half" idx="10"/>
          </p:nvPr>
        </p:nvSpPr>
        <p:spPr/>
        <p:txBody>
          <a:bodyPr/>
          <a:lstStyle/>
          <a:p>
            <a:fld id="{8FACDABD-C914-504C-9553-3B28DBF7FC6B}" type="datetime1">
              <a:rPr lang="en-US" smtClean="0"/>
              <a:t>2/8/2024</a:t>
            </a:fld>
            <a:endParaRPr lang="en-US"/>
          </a:p>
        </p:txBody>
      </p:sp>
    </p:spTree>
    <p:extLst>
      <p:ext uri="{BB962C8B-B14F-4D97-AF65-F5344CB8AC3E}">
        <p14:creationId xmlns:p14="http://schemas.microsoft.com/office/powerpoint/2010/main" val="2998104276"/>
      </p:ext>
    </p:extLst>
  </p:cSld>
  <p:clrMapOvr>
    <a:masterClrMapping/>
  </p:clrMapOvr>
  <p:extLst>
    <p:ext uri="{DCECCB84-F9BA-43D5-87BE-67443E8EF086}">
      <p15:sldGuideLst xmlns:p15="http://schemas.microsoft.com/office/powerpoint/2012/main">
        <p15:guide id="1" pos="3432">
          <p15:clr>
            <a:srgbClr val="FBAE40"/>
          </p15:clr>
        </p15:guide>
        <p15:guide id="2" orient="horz" pos="288">
          <p15:clr>
            <a:srgbClr val="FBAE40"/>
          </p15:clr>
        </p15:guide>
        <p15:guide id="3" pos="2976">
          <p15:clr>
            <a:srgbClr val="FBAE40"/>
          </p15:clr>
        </p15:guide>
        <p15:guide id="4" orient="horz" pos="936">
          <p15:clr>
            <a:srgbClr val="FBAE40"/>
          </p15:clr>
        </p15:guide>
        <p15:guide id="5" orient="horz" pos="504">
          <p15:clr>
            <a:srgbClr val="FBAE40"/>
          </p15:clr>
        </p15:guide>
        <p15:guide id="6" pos="2256">
          <p15:clr>
            <a:srgbClr val="FBAE40"/>
          </p15:clr>
        </p15:guide>
        <p15:guide id="7" orient="horz" pos="2352">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LEFT PHOTO_Three RIGHT Highlights">
    <p:spTree>
      <p:nvGrpSpPr>
        <p:cNvPr id="1" name=""/>
        <p:cNvGrpSpPr/>
        <p:nvPr/>
      </p:nvGrpSpPr>
      <p:grpSpPr>
        <a:xfrm>
          <a:off x="0" y="0"/>
          <a:ext cx="0" cy="0"/>
          <a:chOff x="0" y="0"/>
          <a:chExt cx="0" cy="0"/>
        </a:xfrm>
      </p:grpSpPr>
      <p:sp>
        <p:nvSpPr>
          <p:cNvPr id="32" name="Text Placeholder 5">
            <a:extLst>
              <a:ext uri="{FF2B5EF4-FFF2-40B4-BE49-F238E27FC236}">
                <a16:creationId xmlns:a16="http://schemas.microsoft.com/office/drawing/2014/main" id="{FE014375-98F3-41F1-AC95-0C825F1E4656}"/>
              </a:ext>
            </a:extLst>
          </p:cNvPr>
          <p:cNvSpPr>
            <a:spLocks noGrp="1"/>
          </p:cNvSpPr>
          <p:nvPr>
            <p:ph type="body" sz="quarter" idx="27"/>
          </p:nvPr>
        </p:nvSpPr>
        <p:spPr>
          <a:xfrm>
            <a:off x="457200" y="1798529"/>
            <a:ext cx="3742730" cy="2175588"/>
          </a:xfrm>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3" name="Text Placeholder 5">
            <a:extLst>
              <a:ext uri="{FF2B5EF4-FFF2-40B4-BE49-F238E27FC236}">
                <a16:creationId xmlns:a16="http://schemas.microsoft.com/office/drawing/2014/main" id="{0B019CB1-5669-4B35-A751-4CD815B581F0}"/>
              </a:ext>
            </a:extLst>
          </p:cNvPr>
          <p:cNvSpPr>
            <a:spLocks noGrp="1"/>
          </p:cNvSpPr>
          <p:nvPr>
            <p:ph type="body" sz="quarter" idx="28" hasCustomPrompt="1"/>
          </p:nvPr>
        </p:nvSpPr>
        <p:spPr>
          <a:xfrm>
            <a:off x="457200" y="1363850"/>
            <a:ext cx="3201591" cy="304271"/>
          </a:xfrm>
        </p:spPr>
        <p:txBody>
          <a:bodyPr>
            <a:noAutofit/>
          </a:bodyPr>
          <a:lstStyle>
            <a:lvl1pPr marL="0" indent="0">
              <a:buFontTx/>
              <a:buNone/>
              <a:defRPr sz="2100">
                <a:solidFill>
                  <a:schemeClr val="accent1"/>
                </a:solidFill>
                <a:latin typeface="+mj-lt"/>
              </a:defRPr>
            </a:lvl1pPr>
            <a:lvl2pPr marL="342900" indent="0">
              <a:buFontTx/>
              <a:buNone/>
              <a:defRPr>
                <a:solidFill>
                  <a:schemeClr val="accent1"/>
                </a:solidFill>
                <a:latin typeface="+mj-lt"/>
              </a:defRPr>
            </a:lvl2pPr>
            <a:lvl3pPr marL="685800" indent="0">
              <a:buFontTx/>
              <a:buNone/>
              <a:defRPr>
                <a:solidFill>
                  <a:schemeClr val="accent1"/>
                </a:solidFill>
                <a:latin typeface="+mj-lt"/>
              </a:defRPr>
            </a:lvl3pPr>
            <a:lvl4pPr marL="1028700" indent="0">
              <a:buFontTx/>
              <a:buNone/>
              <a:defRPr>
                <a:solidFill>
                  <a:schemeClr val="accent1"/>
                </a:solidFill>
                <a:latin typeface="+mj-lt"/>
              </a:defRPr>
            </a:lvl4pPr>
            <a:lvl5pPr marL="1371600" indent="0">
              <a:buFontTx/>
              <a:buNone/>
              <a:defRPr>
                <a:solidFill>
                  <a:schemeClr val="accent1"/>
                </a:solidFill>
                <a:latin typeface="+mj-lt"/>
              </a:defRPr>
            </a:lvl5pPr>
          </a:lstStyle>
          <a:p>
            <a:pPr lvl="0"/>
            <a:r>
              <a:rPr lang="en-US" dirty="0"/>
              <a:t>Insights:</a:t>
            </a:r>
          </a:p>
        </p:txBody>
      </p:sp>
      <p:sp>
        <p:nvSpPr>
          <p:cNvPr id="6" name="Rectangle 5">
            <a:extLst>
              <a:ext uri="{FF2B5EF4-FFF2-40B4-BE49-F238E27FC236}">
                <a16:creationId xmlns:a16="http://schemas.microsoft.com/office/drawing/2014/main" id="{038F5F6C-290B-46ED-A5FF-010FBE91B560}"/>
              </a:ext>
            </a:extLst>
          </p:cNvPr>
          <p:cNvSpPr/>
          <p:nvPr/>
        </p:nvSpPr>
        <p:spPr>
          <a:xfrm>
            <a:off x="5596128" y="3744764"/>
            <a:ext cx="3545586" cy="1974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latin typeface="Roboto Condensed Regular" charset="0"/>
            </a:endParaRPr>
          </a:p>
        </p:txBody>
      </p:sp>
      <p:sp>
        <p:nvSpPr>
          <p:cNvPr id="3" name="Date Placeholder 2">
            <a:extLst>
              <a:ext uri="{FF2B5EF4-FFF2-40B4-BE49-F238E27FC236}">
                <a16:creationId xmlns:a16="http://schemas.microsoft.com/office/drawing/2014/main" id="{1DB67A26-D283-4A98-AA4A-7D1B6DB110EF}"/>
              </a:ext>
            </a:extLst>
          </p:cNvPr>
          <p:cNvSpPr>
            <a:spLocks noGrp="1"/>
          </p:cNvSpPr>
          <p:nvPr>
            <p:ph type="dt" sz="half" idx="10"/>
          </p:nvPr>
        </p:nvSpPr>
        <p:spPr/>
        <p:txBody>
          <a:bodyPr/>
          <a:lstStyle/>
          <a:p>
            <a:fld id="{1E5B526F-00AA-7F42-BEDA-44BC5FC0A6E2}" type="datetime1">
              <a:rPr lang="en-US" smtClean="0"/>
              <a:t>2/8/2024</a:t>
            </a:fld>
            <a:endParaRPr lang="en-US"/>
          </a:p>
        </p:txBody>
      </p:sp>
      <p:sp>
        <p:nvSpPr>
          <p:cNvPr id="5" name="Slide Number Placeholder 4">
            <a:extLst>
              <a:ext uri="{FF2B5EF4-FFF2-40B4-BE49-F238E27FC236}">
                <a16:creationId xmlns:a16="http://schemas.microsoft.com/office/drawing/2014/main" id="{FA25946F-7628-4DF8-AA24-EC3F918DF64C}"/>
              </a:ext>
            </a:extLst>
          </p:cNvPr>
          <p:cNvSpPr>
            <a:spLocks noGrp="1"/>
          </p:cNvSpPr>
          <p:nvPr>
            <p:ph type="sldNum" sz="quarter" idx="12"/>
          </p:nvPr>
        </p:nvSpPr>
        <p:spPr/>
        <p:txBody>
          <a:bodyPr/>
          <a:lstStyle/>
          <a:p>
            <a:fld id="{50BDF835-6A26-47A6-A2BD-7D4ECF93647D}" type="slidenum">
              <a:rPr lang="en-US" smtClean="0"/>
              <a:t>‹#›</a:t>
            </a:fld>
            <a:endParaRPr lang="en-US"/>
          </a:p>
        </p:txBody>
      </p:sp>
      <p:sp>
        <p:nvSpPr>
          <p:cNvPr id="7" name="Rectangle 6">
            <a:extLst>
              <a:ext uri="{FF2B5EF4-FFF2-40B4-BE49-F238E27FC236}">
                <a16:creationId xmlns:a16="http://schemas.microsoft.com/office/drawing/2014/main" id="{46D7AF37-9EB2-4022-92C6-4437CD6B78B3}"/>
              </a:ext>
            </a:extLst>
          </p:cNvPr>
          <p:cNvSpPr/>
          <p:nvPr/>
        </p:nvSpPr>
        <p:spPr>
          <a:xfrm>
            <a:off x="5596128" y="0"/>
            <a:ext cx="3545586" cy="187555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latin typeface="Roboto Condensed Regular" charset="0"/>
            </a:endParaRPr>
          </a:p>
        </p:txBody>
      </p:sp>
      <p:sp>
        <p:nvSpPr>
          <p:cNvPr id="8" name="Rectangle 7">
            <a:extLst>
              <a:ext uri="{FF2B5EF4-FFF2-40B4-BE49-F238E27FC236}">
                <a16:creationId xmlns:a16="http://schemas.microsoft.com/office/drawing/2014/main" id="{0FB55D9D-1DAD-4564-A96E-F0E358C5C683}"/>
              </a:ext>
            </a:extLst>
          </p:cNvPr>
          <p:cNvSpPr/>
          <p:nvPr/>
        </p:nvSpPr>
        <p:spPr>
          <a:xfrm>
            <a:off x="5596128" y="1874297"/>
            <a:ext cx="3543301" cy="187046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latin typeface="Roboto Condensed Regular" charset="0"/>
            </a:endParaRPr>
          </a:p>
        </p:txBody>
      </p:sp>
      <p:sp>
        <p:nvSpPr>
          <p:cNvPr id="9" name="TextBox 8">
            <a:extLst>
              <a:ext uri="{FF2B5EF4-FFF2-40B4-BE49-F238E27FC236}">
                <a16:creationId xmlns:a16="http://schemas.microsoft.com/office/drawing/2014/main" id="{B902206A-C4DA-43C7-8534-34BC208D1B09}"/>
              </a:ext>
            </a:extLst>
          </p:cNvPr>
          <p:cNvSpPr txBox="1"/>
          <p:nvPr/>
        </p:nvSpPr>
        <p:spPr>
          <a:xfrm>
            <a:off x="6433796" y="5404712"/>
            <a:ext cx="2230800" cy="207749"/>
          </a:xfrm>
          <a:prstGeom prst="rect">
            <a:avLst/>
          </a:prstGeom>
          <a:noFill/>
        </p:spPr>
        <p:txBody>
          <a:bodyPr wrap="square" lIns="0" rIns="0" rtlCol="0">
            <a:spAutoFit/>
          </a:bodyPr>
          <a:lstStyle/>
          <a:p>
            <a:pPr algn="r"/>
            <a:r>
              <a:rPr kumimoji="0" lang="en-US" sz="750" b="1" i="0" u="none" strike="noStrike" kern="120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Proprietary and Confidential</a:t>
            </a:r>
            <a:endParaRPr lang="en-US" sz="750" dirty="0">
              <a:solidFill>
                <a:schemeClr val="tx1"/>
              </a:solidFill>
            </a:endParaRPr>
          </a:p>
        </p:txBody>
      </p:sp>
      <p:sp>
        <p:nvSpPr>
          <p:cNvPr id="29" name="Text Placeholder 28">
            <a:extLst>
              <a:ext uri="{FF2B5EF4-FFF2-40B4-BE49-F238E27FC236}">
                <a16:creationId xmlns:a16="http://schemas.microsoft.com/office/drawing/2014/main" id="{D88DF16F-171D-4895-AB52-239D059FC5DA}"/>
              </a:ext>
            </a:extLst>
          </p:cNvPr>
          <p:cNvSpPr>
            <a:spLocks noGrp="1"/>
          </p:cNvSpPr>
          <p:nvPr>
            <p:ph type="body" sz="quarter" idx="15" hasCustomPrompt="1"/>
          </p:nvPr>
        </p:nvSpPr>
        <p:spPr>
          <a:xfrm>
            <a:off x="7029450" y="830002"/>
            <a:ext cx="1657350" cy="428640"/>
          </a:xfrm>
        </p:spPr>
        <p:txBody>
          <a:bodyPr anchor="ctr" anchorCtr="0">
            <a:noAutofit/>
          </a:bodyPr>
          <a:lstStyle>
            <a:lvl1pPr marL="0" indent="0">
              <a:buFontTx/>
              <a:buNone/>
              <a:defRPr sz="4500">
                <a:solidFill>
                  <a:schemeClr val="bg1"/>
                </a:solidFill>
                <a:latin typeface="+mj-lt"/>
              </a:defRPr>
            </a:lvl1pPr>
            <a:lvl2pPr>
              <a:defRPr>
                <a:latin typeface="+mj-lt"/>
              </a:defRPr>
            </a:lvl2pPr>
            <a:lvl3pPr>
              <a:defRPr>
                <a:latin typeface="+mj-lt"/>
              </a:defRPr>
            </a:lvl3pPr>
            <a:lvl4pPr>
              <a:defRPr>
                <a:latin typeface="+mj-lt"/>
              </a:defRPr>
            </a:lvl4pPr>
          </a:lstStyle>
          <a:p>
            <a:pPr lvl="0"/>
            <a:r>
              <a:rPr lang="en-US" dirty="0"/>
              <a:t>XXX.X</a:t>
            </a:r>
          </a:p>
        </p:txBody>
      </p:sp>
      <p:sp>
        <p:nvSpPr>
          <p:cNvPr id="30" name="Picture Placeholder 3">
            <a:extLst>
              <a:ext uri="{FF2B5EF4-FFF2-40B4-BE49-F238E27FC236}">
                <a16:creationId xmlns:a16="http://schemas.microsoft.com/office/drawing/2014/main" id="{45F7A231-A97B-4E82-82B1-54C6423A8007}"/>
              </a:ext>
            </a:extLst>
          </p:cNvPr>
          <p:cNvSpPr>
            <a:spLocks noGrp="1" noChangeAspect="1"/>
          </p:cNvSpPr>
          <p:nvPr>
            <p:ph type="pic" sz="quarter" idx="14" hasCustomPrompt="1"/>
          </p:nvPr>
        </p:nvSpPr>
        <p:spPr>
          <a:xfrm>
            <a:off x="6172200" y="538427"/>
            <a:ext cx="781812" cy="868680"/>
          </a:xfrm>
        </p:spPr>
        <p:txBody>
          <a:bodyPr>
            <a:normAutofit/>
          </a:bodyPr>
          <a:lstStyle>
            <a:lvl1pPr marL="0" indent="0">
              <a:buFontTx/>
              <a:buNone/>
              <a:defRPr>
                <a:solidFill>
                  <a:schemeClr val="bg1"/>
                </a:solidFill>
              </a:defRPr>
            </a:lvl1pPr>
          </a:lstStyle>
          <a:p>
            <a:r>
              <a:rPr lang="en-US" dirty="0"/>
              <a:t>Insert icon here</a:t>
            </a:r>
          </a:p>
        </p:txBody>
      </p:sp>
      <p:sp>
        <p:nvSpPr>
          <p:cNvPr id="31" name="Picture Placeholder 3">
            <a:extLst>
              <a:ext uri="{FF2B5EF4-FFF2-40B4-BE49-F238E27FC236}">
                <a16:creationId xmlns:a16="http://schemas.microsoft.com/office/drawing/2014/main" id="{F51FEAAC-3DC2-4FCD-A9EF-75DC97D7C2D0}"/>
              </a:ext>
            </a:extLst>
          </p:cNvPr>
          <p:cNvSpPr>
            <a:spLocks noGrp="1" noChangeAspect="1"/>
          </p:cNvSpPr>
          <p:nvPr>
            <p:ph type="pic" sz="quarter" idx="16" hasCustomPrompt="1"/>
          </p:nvPr>
        </p:nvSpPr>
        <p:spPr>
          <a:xfrm>
            <a:off x="6172200" y="2397411"/>
            <a:ext cx="782241" cy="868680"/>
          </a:xfrm>
        </p:spPr>
        <p:txBody>
          <a:bodyPr/>
          <a:lstStyle>
            <a:lvl1pPr marL="0" marR="0" indent="0" algn="l" defTabSz="685800" rtl="0" eaLnBrk="1" fontAlgn="auto" latinLnBrk="0" hangingPunct="1">
              <a:lnSpc>
                <a:spcPct val="90000"/>
              </a:lnSpc>
              <a:spcBef>
                <a:spcPts val="750"/>
              </a:spcBef>
              <a:spcAft>
                <a:spcPts val="0"/>
              </a:spcAft>
              <a:buClr>
                <a:schemeClr val="accent1"/>
              </a:buClr>
              <a:buSzPct val="80000"/>
              <a:buFontTx/>
              <a:buNone/>
              <a:tabLst/>
              <a:defRPr>
                <a:solidFill>
                  <a:schemeClr val="bg1"/>
                </a:solidFill>
              </a:defRPr>
            </a:lvl1pPr>
          </a:lstStyle>
          <a:p>
            <a:pPr marL="0" marR="0" lvl="0" indent="0" algn="l" defTabSz="685800" rtl="0" eaLnBrk="1" fontAlgn="auto" latinLnBrk="0" hangingPunct="1">
              <a:lnSpc>
                <a:spcPct val="90000"/>
              </a:lnSpc>
              <a:spcBef>
                <a:spcPts val="750"/>
              </a:spcBef>
              <a:spcAft>
                <a:spcPts val="0"/>
              </a:spcAft>
              <a:buClr>
                <a:schemeClr val="accent1"/>
              </a:buClr>
              <a:buSzPct val="80000"/>
              <a:buFontTx/>
              <a:buNone/>
              <a:tabLst/>
              <a:defRPr/>
            </a:pPr>
            <a:r>
              <a:rPr lang="en-US" dirty="0"/>
              <a:t>Insert icon here</a:t>
            </a:r>
          </a:p>
          <a:p>
            <a:endParaRPr lang="en-US" dirty="0"/>
          </a:p>
        </p:txBody>
      </p:sp>
      <p:sp>
        <p:nvSpPr>
          <p:cNvPr id="34" name="Text Placeholder 28">
            <a:extLst>
              <a:ext uri="{FF2B5EF4-FFF2-40B4-BE49-F238E27FC236}">
                <a16:creationId xmlns:a16="http://schemas.microsoft.com/office/drawing/2014/main" id="{5FDE1B35-E652-4A3C-B990-2068CD8AC577}"/>
              </a:ext>
            </a:extLst>
          </p:cNvPr>
          <p:cNvSpPr>
            <a:spLocks noGrp="1"/>
          </p:cNvSpPr>
          <p:nvPr>
            <p:ph type="body" sz="quarter" idx="17" hasCustomPrompt="1"/>
          </p:nvPr>
        </p:nvSpPr>
        <p:spPr>
          <a:xfrm>
            <a:off x="7029450" y="2705718"/>
            <a:ext cx="1657350" cy="428640"/>
          </a:xfrm>
        </p:spPr>
        <p:txBody>
          <a:bodyPr anchor="ctr" anchorCtr="0">
            <a:noAutofit/>
          </a:bodyPr>
          <a:lstStyle>
            <a:lvl1pPr marL="0" indent="0">
              <a:buFontTx/>
              <a:buNone/>
              <a:defRPr sz="4500">
                <a:solidFill>
                  <a:schemeClr val="bg1"/>
                </a:solidFill>
                <a:latin typeface="+mj-lt"/>
              </a:defRPr>
            </a:lvl1pPr>
            <a:lvl2pPr>
              <a:defRPr>
                <a:latin typeface="+mj-lt"/>
              </a:defRPr>
            </a:lvl2pPr>
            <a:lvl3pPr>
              <a:defRPr>
                <a:latin typeface="+mj-lt"/>
              </a:defRPr>
            </a:lvl3pPr>
            <a:lvl4pPr>
              <a:defRPr>
                <a:latin typeface="+mj-lt"/>
              </a:defRPr>
            </a:lvl4pPr>
          </a:lstStyle>
          <a:p>
            <a:pPr lvl="0"/>
            <a:r>
              <a:rPr lang="en-US" dirty="0"/>
              <a:t>XXX.X</a:t>
            </a:r>
          </a:p>
        </p:txBody>
      </p:sp>
      <p:sp>
        <p:nvSpPr>
          <p:cNvPr id="35" name="Picture Placeholder 3">
            <a:extLst>
              <a:ext uri="{FF2B5EF4-FFF2-40B4-BE49-F238E27FC236}">
                <a16:creationId xmlns:a16="http://schemas.microsoft.com/office/drawing/2014/main" id="{7D64A2D0-1577-4EA9-B67E-EEBD86FA69E0}"/>
              </a:ext>
            </a:extLst>
          </p:cNvPr>
          <p:cNvSpPr>
            <a:spLocks noGrp="1" noChangeAspect="1"/>
          </p:cNvSpPr>
          <p:nvPr>
            <p:ph type="pic" sz="quarter" idx="18" hasCustomPrompt="1"/>
          </p:nvPr>
        </p:nvSpPr>
        <p:spPr>
          <a:xfrm>
            <a:off x="6172200" y="4270375"/>
            <a:ext cx="782241" cy="868680"/>
          </a:xfrm>
        </p:spPr>
        <p:txBody>
          <a:bodyPr/>
          <a:lstStyle>
            <a:lvl1pPr marL="0" marR="0" indent="0" algn="l" defTabSz="685800" rtl="0" eaLnBrk="1" fontAlgn="auto" latinLnBrk="0" hangingPunct="1">
              <a:lnSpc>
                <a:spcPct val="90000"/>
              </a:lnSpc>
              <a:spcBef>
                <a:spcPts val="750"/>
              </a:spcBef>
              <a:spcAft>
                <a:spcPts val="0"/>
              </a:spcAft>
              <a:buClr>
                <a:schemeClr val="accent1"/>
              </a:buClr>
              <a:buSzPct val="80000"/>
              <a:buFontTx/>
              <a:buNone/>
              <a:tabLst/>
              <a:defRPr>
                <a:solidFill>
                  <a:schemeClr val="bg1"/>
                </a:solidFill>
              </a:defRPr>
            </a:lvl1pPr>
          </a:lstStyle>
          <a:p>
            <a:pPr marL="0" marR="0" lvl="0" indent="0" algn="l" defTabSz="685800" rtl="0" eaLnBrk="1" fontAlgn="auto" latinLnBrk="0" hangingPunct="1">
              <a:lnSpc>
                <a:spcPct val="90000"/>
              </a:lnSpc>
              <a:spcBef>
                <a:spcPts val="750"/>
              </a:spcBef>
              <a:spcAft>
                <a:spcPts val="0"/>
              </a:spcAft>
              <a:buClr>
                <a:schemeClr val="accent1"/>
              </a:buClr>
              <a:buSzPct val="80000"/>
              <a:buFontTx/>
              <a:buNone/>
              <a:tabLst/>
              <a:defRPr/>
            </a:pPr>
            <a:r>
              <a:rPr lang="en-US" dirty="0"/>
              <a:t>Insert icon here</a:t>
            </a:r>
          </a:p>
          <a:p>
            <a:endParaRPr lang="en-US" dirty="0"/>
          </a:p>
        </p:txBody>
      </p:sp>
      <p:sp>
        <p:nvSpPr>
          <p:cNvPr id="36" name="Text Placeholder 28">
            <a:extLst>
              <a:ext uri="{FF2B5EF4-FFF2-40B4-BE49-F238E27FC236}">
                <a16:creationId xmlns:a16="http://schemas.microsoft.com/office/drawing/2014/main" id="{61FCFEAE-A3FA-48C9-A922-40D4F6EDB3F4}"/>
              </a:ext>
            </a:extLst>
          </p:cNvPr>
          <p:cNvSpPr>
            <a:spLocks noGrp="1"/>
          </p:cNvSpPr>
          <p:nvPr>
            <p:ph type="body" sz="quarter" idx="19" hasCustomPrompt="1"/>
          </p:nvPr>
        </p:nvSpPr>
        <p:spPr>
          <a:xfrm>
            <a:off x="7029450" y="4549647"/>
            <a:ext cx="1657350" cy="428640"/>
          </a:xfrm>
        </p:spPr>
        <p:txBody>
          <a:bodyPr anchor="ctr" anchorCtr="0">
            <a:noAutofit/>
          </a:bodyPr>
          <a:lstStyle>
            <a:lvl1pPr marL="0" indent="0">
              <a:buFontTx/>
              <a:buNone/>
              <a:defRPr sz="4500">
                <a:solidFill>
                  <a:schemeClr val="bg1"/>
                </a:solidFill>
                <a:latin typeface="+mj-lt"/>
              </a:defRPr>
            </a:lvl1pPr>
            <a:lvl2pPr>
              <a:defRPr>
                <a:latin typeface="+mj-lt"/>
              </a:defRPr>
            </a:lvl2pPr>
            <a:lvl3pPr>
              <a:defRPr>
                <a:latin typeface="+mj-lt"/>
              </a:defRPr>
            </a:lvl3pPr>
            <a:lvl4pPr>
              <a:defRPr>
                <a:latin typeface="+mj-lt"/>
              </a:defRPr>
            </a:lvl4pPr>
          </a:lstStyle>
          <a:p>
            <a:pPr lvl="0"/>
            <a:r>
              <a:rPr lang="en-US" dirty="0"/>
              <a:t>XXX.X</a:t>
            </a:r>
          </a:p>
        </p:txBody>
      </p:sp>
      <p:sp>
        <p:nvSpPr>
          <p:cNvPr id="15" name="Text Placeholder 14">
            <a:extLst>
              <a:ext uri="{FF2B5EF4-FFF2-40B4-BE49-F238E27FC236}">
                <a16:creationId xmlns:a16="http://schemas.microsoft.com/office/drawing/2014/main" id="{D333A917-A701-47F0-A1F6-D1CB290C5442}"/>
              </a:ext>
            </a:extLst>
          </p:cNvPr>
          <p:cNvSpPr>
            <a:spLocks noGrp="1"/>
          </p:cNvSpPr>
          <p:nvPr>
            <p:ph type="body" sz="quarter" idx="20" hasCustomPrompt="1"/>
          </p:nvPr>
        </p:nvSpPr>
        <p:spPr>
          <a:xfrm>
            <a:off x="7029450" y="239708"/>
            <a:ext cx="1656160" cy="339990"/>
          </a:xfrm>
        </p:spPr>
        <p:txBody>
          <a:bodyPr anchor="b" anchorCtr="0">
            <a:noAutofit/>
          </a:bodyPr>
          <a:lstStyle>
            <a:lvl1pPr marL="0" indent="0">
              <a:lnSpc>
                <a:spcPct val="100000"/>
              </a:lnSpc>
              <a:buFontTx/>
              <a:buNone/>
              <a:defRPr sz="1050">
                <a:solidFill>
                  <a:schemeClr val="bg1"/>
                </a:solidFill>
              </a:defRPr>
            </a:lvl1pPr>
          </a:lstStyle>
          <a:p>
            <a:pPr lvl="0"/>
            <a:r>
              <a:rPr lang="en-US" dirty="0"/>
              <a:t>Insert type here</a:t>
            </a:r>
          </a:p>
        </p:txBody>
      </p:sp>
      <p:sp>
        <p:nvSpPr>
          <p:cNvPr id="23" name="Text Placeholder 14">
            <a:extLst>
              <a:ext uri="{FF2B5EF4-FFF2-40B4-BE49-F238E27FC236}">
                <a16:creationId xmlns:a16="http://schemas.microsoft.com/office/drawing/2014/main" id="{265A0351-D4B8-41E5-8309-86008EA69A10}"/>
              </a:ext>
            </a:extLst>
          </p:cNvPr>
          <p:cNvSpPr>
            <a:spLocks noGrp="1"/>
          </p:cNvSpPr>
          <p:nvPr>
            <p:ph type="body" sz="quarter" idx="21" hasCustomPrompt="1"/>
          </p:nvPr>
        </p:nvSpPr>
        <p:spPr>
          <a:xfrm>
            <a:off x="7029450" y="1327972"/>
            <a:ext cx="1656160" cy="339990"/>
          </a:xfrm>
        </p:spPr>
        <p:txBody>
          <a:bodyPr anchor="t" anchorCtr="0">
            <a:noAutofit/>
          </a:bodyPr>
          <a:lstStyle>
            <a:lvl1pPr marL="0" indent="0">
              <a:lnSpc>
                <a:spcPct val="100000"/>
              </a:lnSpc>
              <a:buFontTx/>
              <a:buNone/>
              <a:defRPr sz="1050">
                <a:solidFill>
                  <a:schemeClr val="bg1"/>
                </a:solidFill>
              </a:defRPr>
            </a:lvl1pPr>
          </a:lstStyle>
          <a:p>
            <a:pPr lvl="0"/>
            <a:r>
              <a:rPr lang="en-US" dirty="0"/>
              <a:t>Insert type here</a:t>
            </a:r>
          </a:p>
        </p:txBody>
      </p:sp>
      <p:sp>
        <p:nvSpPr>
          <p:cNvPr id="24" name="Text Placeholder 14">
            <a:extLst>
              <a:ext uri="{FF2B5EF4-FFF2-40B4-BE49-F238E27FC236}">
                <a16:creationId xmlns:a16="http://schemas.microsoft.com/office/drawing/2014/main" id="{75EB3538-0083-42F9-92E1-20CA1DF78C0F}"/>
              </a:ext>
            </a:extLst>
          </p:cNvPr>
          <p:cNvSpPr>
            <a:spLocks noGrp="1"/>
          </p:cNvSpPr>
          <p:nvPr>
            <p:ph type="body" sz="quarter" idx="22" hasCustomPrompt="1"/>
          </p:nvPr>
        </p:nvSpPr>
        <p:spPr>
          <a:xfrm>
            <a:off x="7029450" y="2114262"/>
            <a:ext cx="1656160" cy="339990"/>
          </a:xfrm>
        </p:spPr>
        <p:txBody>
          <a:bodyPr anchor="b" anchorCtr="0">
            <a:noAutofit/>
          </a:bodyPr>
          <a:lstStyle>
            <a:lvl1pPr marL="0" indent="0">
              <a:lnSpc>
                <a:spcPct val="100000"/>
              </a:lnSpc>
              <a:buFontTx/>
              <a:buNone/>
              <a:defRPr sz="1050">
                <a:solidFill>
                  <a:schemeClr val="bg1"/>
                </a:solidFill>
              </a:defRPr>
            </a:lvl1pPr>
          </a:lstStyle>
          <a:p>
            <a:pPr lvl="0"/>
            <a:r>
              <a:rPr lang="en-US" dirty="0"/>
              <a:t>Insert type here</a:t>
            </a:r>
          </a:p>
        </p:txBody>
      </p:sp>
      <p:sp>
        <p:nvSpPr>
          <p:cNvPr id="25" name="Text Placeholder 14">
            <a:extLst>
              <a:ext uri="{FF2B5EF4-FFF2-40B4-BE49-F238E27FC236}">
                <a16:creationId xmlns:a16="http://schemas.microsoft.com/office/drawing/2014/main" id="{080C3BAD-A4C5-444E-A9CA-20F4C132A37A}"/>
              </a:ext>
            </a:extLst>
          </p:cNvPr>
          <p:cNvSpPr>
            <a:spLocks noGrp="1"/>
          </p:cNvSpPr>
          <p:nvPr>
            <p:ph type="body" sz="quarter" idx="23" hasCustomPrompt="1"/>
          </p:nvPr>
        </p:nvSpPr>
        <p:spPr>
          <a:xfrm>
            <a:off x="7029450" y="3199561"/>
            <a:ext cx="1656160" cy="339990"/>
          </a:xfrm>
        </p:spPr>
        <p:txBody>
          <a:bodyPr anchor="t" anchorCtr="0">
            <a:noAutofit/>
          </a:bodyPr>
          <a:lstStyle>
            <a:lvl1pPr marL="0" indent="0">
              <a:lnSpc>
                <a:spcPct val="100000"/>
              </a:lnSpc>
              <a:buFontTx/>
              <a:buNone/>
              <a:defRPr sz="1050">
                <a:solidFill>
                  <a:schemeClr val="bg1"/>
                </a:solidFill>
              </a:defRPr>
            </a:lvl1pPr>
          </a:lstStyle>
          <a:p>
            <a:pPr lvl="0"/>
            <a:r>
              <a:rPr lang="en-US" dirty="0"/>
              <a:t>Insert type here</a:t>
            </a:r>
          </a:p>
        </p:txBody>
      </p:sp>
      <p:sp>
        <p:nvSpPr>
          <p:cNvPr id="26" name="Text Placeholder 14">
            <a:extLst>
              <a:ext uri="{FF2B5EF4-FFF2-40B4-BE49-F238E27FC236}">
                <a16:creationId xmlns:a16="http://schemas.microsoft.com/office/drawing/2014/main" id="{0F0A5704-EF2F-4219-8759-5C48C6FB6D6C}"/>
              </a:ext>
            </a:extLst>
          </p:cNvPr>
          <p:cNvSpPr>
            <a:spLocks noGrp="1"/>
          </p:cNvSpPr>
          <p:nvPr>
            <p:ph type="body" sz="quarter" idx="24" hasCustomPrompt="1"/>
          </p:nvPr>
        </p:nvSpPr>
        <p:spPr>
          <a:xfrm>
            <a:off x="7029449" y="3961180"/>
            <a:ext cx="1989060" cy="339990"/>
          </a:xfrm>
        </p:spPr>
        <p:txBody>
          <a:bodyPr anchor="b" anchorCtr="0">
            <a:noAutofit/>
          </a:bodyPr>
          <a:lstStyle>
            <a:lvl1pPr marL="0" indent="0">
              <a:lnSpc>
                <a:spcPct val="100000"/>
              </a:lnSpc>
              <a:buFontTx/>
              <a:buNone/>
              <a:defRPr sz="1050">
                <a:solidFill>
                  <a:schemeClr val="bg1"/>
                </a:solidFill>
              </a:defRPr>
            </a:lvl1pPr>
          </a:lstStyle>
          <a:p>
            <a:pPr lvl="0"/>
            <a:r>
              <a:rPr lang="en-US" dirty="0"/>
              <a:t>Insert type here</a:t>
            </a:r>
          </a:p>
        </p:txBody>
      </p:sp>
      <p:sp>
        <p:nvSpPr>
          <p:cNvPr id="27" name="Text Placeholder 14">
            <a:extLst>
              <a:ext uri="{FF2B5EF4-FFF2-40B4-BE49-F238E27FC236}">
                <a16:creationId xmlns:a16="http://schemas.microsoft.com/office/drawing/2014/main" id="{EA6685F3-7606-4844-98D3-CD6E94B69DFF}"/>
              </a:ext>
            </a:extLst>
          </p:cNvPr>
          <p:cNvSpPr>
            <a:spLocks noGrp="1"/>
          </p:cNvSpPr>
          <p:nvPr>
            <p:ph type="body" sz="quarter" idx="25" hasCustomPrompt="1"/>
          </p:nvPr>
        </p:nvSpPr>
        <p:spPr>
          <a:xfrm>
            <a:off x="7029449" y="5043514"/>
            <a:ext cx="1531265" cy="339990"/>
          </a:xfrm>
        </p:spPr>
        <p:txBody>
          <a:bodyPr anchor="t" anchorCtr="0">
            <a:noAutofit/>
          </a:bodyPr>
          <a:lstStyle>
            <a:lvl1pPr marL="0" indent="0">
              <a:lnSpc>
                <a:spcPct val="100000"/>
              </a:lnSpc>
              <a:buFontTx/>
              <a:buNone/>
              <a:defRPr sz="1050">
                <a:solidFill>
                  <a:schemeClr val="bg1"/>
                </a:solidFill>
              </a:defRPr>
            </a:lvl1pPr>
          </a:lstStyle>
          <a:p>
            <a:pPr lvl="0"/>
            <a:r>
              <a:rPr lang="en-US" dirty="0"/>
              <a:t>Insert type here</a:t>
            </a:r>
          </a:p>
        </p:txBody>
      </p:sp>
      <p:sp>
        <p:nvSpPr>
          <p:cNvPr id="37" name="Text Placeholder 13">
            <a:extLst>
              <a:ext uri="{FF2B5EF4-FFF2-40B4-BE49-F238E27FC236}">
                <a16:creationId xmlns:a16="http://schemas.microsoft.com/office/drawing/2014/main" id="{A8F893CD-BA2B-429C-B99E-2D1EECCD1D4B}"/>
              </a:ext>
            </a:extLst>
          </p:cNvPr>
          <p:cNvSpPr>
            <a:spLocks noGrp="1"/>
          </p:cNvSpPr>
          <p:nvPr>
            <p:ph type="body" sz="quarter" idx="32" hasCustomPrompt="1"/>
          </p:nvPr>
        </p:nvSpPr>
        <p:spPr>
          <a:xfrm>
            <a:off x="8326621" y="4326406"/>
            <a:ext cx="388144" cy="510646"/>
          </a:xfrm>
        </p:spPr>
        <p:txBody>
          <a:bodyPr lIns="91440">
            <a:noAutofit/>
          </a:bodyPr>
          <a:lstStyle>
            <a:lvl1pPr marL="0" indent="0">
              <a:buFontTx/>
              <a:buNone/>
              <a:defRPr sz="3000">
                <a:solidFill>
                  <a:schemeClr val="bg1"/>
                </a:solidFill>
                <a:latin typeface="+mj-lt"/>
              </a:defRPr>
            </a:lvl1pPr>
          </a:lstStyle>
          <a:p>
            <a:pPr lvl="0"/>
            <a:r>
              <a:rPr lang="en-US" dirty="0">
                <a:latin typeface="+mj-lt"/>
              </a:rPr>
              <a:t>%</a:t>
            </a:r>
            <a:endParaRPr lang="en-US" dirty="0"/>
          </a:p>
        </p:txBody>
      </p:sp>
      <p:sp>
        <p:nvSpPr>
          <p:cNvPr id="38" name="Text Placeholder 34">
            <a:extLst>
              <a:ext uri="{FF2B5EF4-FFF2-40B4-BE49-F238E27FC236}">
                <a16:creationId xmlns:a16="http://schemas.microsoft.com/office/drawing/2014/main" id="{AB77C36B-D0E3-4F2F-B1DF-499D0607BC61}"/>
              </a:ext>
            </a:extLst>
          </p:cNvPr>
          <p:cNvSpPr>
            <a:spLocks noGrp="1"/>
          </p:cNvSpPr>
          <p:nvPr>
            <p:ph type="body" sz="quarter" idx="33" hasCustomPrompt="1"/>
          </p:nvPr>
        </p:nvSpPr>
        <p:spPr>
          <a:xfrm>
            <a:off x="8328183" y="4736864"/>
            <a:ext cx="839245" cy="313305"/>
          </a:xfrm>
        </p:spPr>
        <p:txBody>
          <a:bodyPr lIns="91440">
            <a:noAutofit/>
          </a:bodyPr>
          <a:lstStyle>
            <a:lvl1pPr marL="0" indent="0" algn="l">
              <a:buFontTx/>
              <a:buNone/>
              <a:defRPr sz="1800">
                <a:solidFill>
                  <a:schemeClr val="bg1"/>
                </a:solidFill>
                <a:latin typeface="+mj-lt"/>
              </a:defRPr>
            </a:lvl1pPr>
          </a:lstStyle>
          <a:p>
            <a:pPr lvl="0"/>
            <a:r>
              <a:rPr lang="en-US" sz="1800" dirty="0">
                <a:latin typeface="+mj-lt"/>
              </a:rPr>
              <a:t>higher</a:t>
            </a:r>
            <a:endParaRPr lang="en-US" dirty="0"/>
          </a:p>
        </p:txBody>
      </p:sp>
      <p:sp>
        <p:nvSpPr>
          <p:cNvPr id="40" name="Text Placeholder 13">
            <a:extLst>
              <a:ext uri="{FF2B5EF4-FFF2-40B4-BE49-F238E27FC236}">
                <a16:creationId xmlns:a16="http://schemas.microsoft.com/office/drawing/2014/main" id="{C52278BE-6A66-4832-8480-96C8C5FDCEE0}"/>
              </a:ext>
            </a:extLst>
          </p:cNvPr>
          <p:cNvSpPr>
            <a:spLocks noGrp="1"/>
          </p:cNvSpPr>
          <p:nvPr>
            <p:ph type="body" sz="quarter" idx="34" hasCustomPrompt="1"/>
          </p:nvPr>
        </p:nvSpPr>
        <p:spPr>
          <a:xfrm>
            <a:off x="8321637" y="2486422"/>
            <a:ext cx="388144" cy="510646"/>
          </a:xfrm>
        </p:spPr>
        <p:txBody>
          <a:bodyPr lIns="91440">
            <a:noAutofit/>
          </a:bodyPr>
          <a:lstStyle>
            <a:lvl1pPr marL="0" indent="0">
              <a:buFontTx/>
              <a:buNone/>
              <a:defRPr sz="3000">
                <a:solidFill>
                  <a:schemeClr val="bg1"/>
                </a:solidFill>
                <a:latin typeface="+mj-lt"/>
              </a:defRPr>
            </a:lvl1pPr>
          </a:lstStyle>
          <a:p>
            <a:pPr lvl="0"/>
            <a:r>
              <a:rPr lang="en-US" dirty="0">
                <a:latin typeface="+mj-lt"/>
              </a:rPr>
              <a:t>%</a:t>
            </a:r>
            <a:endParaRPr lang="en-US" dirty="0"/>
          </a:p>
        </p:txBody>
      </p:sp>
      <p:sp>
        <p:nvSpPr>
          <p:cNvPr id="41" name="Text Placeholder 34">
            <a:extLst>
              <a:ext uri="{FF2B5EF4-FFF2-40B4-BE49-F238E27FC236}">
                <a16:creationId xmlns:a16="http://schemas.microsoft.com/office/drawing/2014/main" id="{885ADD1D-A011-49FE-BFB9-CDF56CB41931}"/>
              </a:ext>
            </a:extLst>
          </p:cNvPr>
          <p:cNvSpPr>
            <a:spLocks noGrp="1"/>
          </p:cNvSpPr>
          <p:nvPr>
            <p:ph type="body" sz="quarter" idx="35" hasCustomPrompt="1"/>
          </p:nvPr>
        </p:nvSpPr>
        <p:spPr>
          <a:xfrm>
            <a:off x="8323199" y="2896880"/>
            <a:ext cx="771225" cy="313305"/>
          </a:xfrm>
        </p:spPr>
        <p:txBody>
          <a:bodyPr lIns="91440">
            <a:noAutofit/>
          </a:bodyPr>
          <a:lstStyle>
            <a:lvl1pPr marL="0" indent="0" algn="l">
              <a:buFontTx/>
              <a:buNone/>
              <a:defRPr sz="1800">
                <a:solidFill>
                  <a:schemeClr val="bg1"/>
                </a:solidFill>
                <a:latin typeface="+mj-lt"/>
              </a:defRPr>
            </a:lvl1pPr>
          </a:lstStyle>
          <a:p>
            <a:pPr lvl="0"/>
            <a:r>
              <a:rPr lang="en-US" sz="1800" dirty="0">
                <a:latin typeface="+mj-lt"/>
              </a:rPr>
              <a:t>higher</a:t>
            </a:r>
            <a:endParaRPr lang="en-US" dirty="0"/>
          </a:p>
        </p:txBody>
      </p:sp>
      <p:sp>
        <p:nvSpPr>
          <p:cNvPr id="43" name="Text Placeholder 13">
            <a:extLst>
              <a:ext uri="{FF2B5EF4-FFF2-40B4-BE49-F238E27FC236}">
                <a16:creationId xmlns:a16="http://schemas.microsoft.com/office/drawing/2014/main" id="{30059C19-BDB4-4E29-9C43-DCE3BF2523CE}"/>
              </a:ext>
            </a:extLst>
          </p:cNvPr>
          <p:cNvSpPr>
            <a:spLocks noGrp="1"/>
          </p:cNvSpPr>
          <p:nvPr>
            <p:ph type="body" sz="quarter" idx="37" hasCustomPrompt="1"/>
          </p:nvPr>
        </p:nvSpPr>
        <p:spPr>
          <a:xfrm>
            <a:off x="8331125" y="609541"/>
            <a:ext cx="655233" cy="510646"/>
          </a:xfrm>
        </p:spPr>
        <p:txBody>
          <a:bodyPr lIns="91440">
            <a:noAutofit/>
          </a:bodyPr>
          <a:lstStyle>
            <a:lvl1pPr marL="0" indent="0">
              <a:buFontTx/>
              <a:buNone/>
              <a:defRPr sz="3000">
                <a:solidFill>
                  <a:schemeClr val="bg1"/>
                </a:solidFill>
                <a:latin typeface="+mj-lt"/>
              </a:defRPr>
            </a:lvl1pPr>
          </a:lstStyle>
          <a:p>
            <a:pPr lvl="0"/>
            <a:r>
              <a:rPr lang="en-US" dirty="0">
                <a:latin typeface="+mj-lt"/>
              </a:rPr>
              <a:t>%</a:t>
            </a:r>
            <a:endParaRPr lang="en-US" dirty="0"/>
          </a:p>
        </p:txBody>
      </p:sp>
      <p:sp>
        <p:nvSpPr>
          <p:cNvPr id="44" name="Text Placeholder 34">
            <a:extLst>
              <a:ext uri="{FF2B5EF4-FFF2-40B4-BE49-F238E27FC236}">
                <a16:creationId xmlns:a16="http://schemas.microsoft.com/office/drawing/2014/main" id="{A4F4862B-EBDB-4838-9D7E-9BBD7768FA12}"/>
              </a:ext>
            </a:extLst>
          </p:cNvPr>
          <p:cNvSpPr>
            <a:spLocks noGrp="1"/>
          </p:cNvSpPr>
          <p:nvPr>
            <p:ph type="body" sz="quarter" idx="38" hasCustomPrompt="1"/>
          </p:nvPr>
        </p:nvSpPr>
        <p:spPr>
          <a:xfrm>
            <a:off x="8332687" y="1019999"/>
            <a:ext cx="658624" cy="313305"/>
          </a:xfrm>
        </p:spPr>
        <p:txBody>
          <a:bodyPr lIns="91440">
            <a:noAutofit/>
          </a:bodyPr>
          <a:lstStyle>
            <a:lvl1pPr marL="0" indent="0" algn="l">
              <a:buFontTx/>
              <a:buNone/>
              <a:defRPr sz="1800">
                <a:solidFill>
                  <a:schemeClr val="bg1"/>
                </a:solidFill>
                <a:latin typeface="+mj-lt"/>
              </a:defRPr>
            </a:lvl1pPr>
          </a:lstStyle>
          <a:p>
            <a:pPr lvl="0"/>
            <a:r>
              <a:rPr lang="en-US" sz="1800" dirty="0">
                <a:latin typeface="+mj-lt"/>
              </a:rPr>
              <a:t>lower</a:t>
            </a:r>
            <a:endParaRPr lang="en-US" dirty="0"/>
          </a:p>
        </p:txBody>
      </p:sp>
      <p:sp>
        <p:nvSpPr>
          <p:cNvPr id="42" name="Picture Placeholder 10">
            <a:extLst>
              <a:ext uri="{FF2B5EF4-FFF2-40B4-BE49-F238E27FC236}">
                <a16:creationId xmlns:a16="http://schemas.microsoft.com/office/drawing/2014/main" id="{3E489DBA-5E93-486D-B3EE-1FDA41375A96}"/>
              </a:ext>
            </a:extLst>
          </p:cNvPr>
          <p:cNvSpPr>
            <a:spLocks noGrp="1"/>
          </p:cNvSpPr>
          <p:nvPr>
            <p:ph type="pic" sz="quarter" idx="13" hasCustomPrompt="1"/>
          </p:nvPr>
        </p:nvSpPr>
        <p:spPr>
          <a:xfrm>
            <a:off x="0" y="-1"/>
            <a:ext cx="5600700" cy="5715000"/>
          </a:xfrm>
        </p:spPr>
        <p:txBody>
          <a:bodyPr anchor="ctr">
            <a:noAutofit/>
          </a:bodyPr>
          <a:lstStyle>
            <a:lvl1pPr marL="0" indent="0" algn="ctr">
              <a:buFontTx/>
              <a:buNone/>
              <a:defRPr sz="3000" b="1">
                <a:solidFill>
                  <a:srgbClr val="FF0000"/>
                </a:solidFill>
              </a:defRPr>
            </a:lvl1pPr>
          </a:lstStyle>
          <a:p>
            <a:r>
              <a:rPr lang="en-US" dirty="0"/>
              <a:t>Insert Picture Here</a:t>
            </a:r>
          </a:p>
        </p:txBody>
      </p:sp>
      <p:sp>
        <p:nvSpPr>
          <p:cNvPr id="12" name="Title 1">
            <a:extLst>
              <a:ext uri="{FF2B5EF4-FFF2-40B4-BE49-F238E27FC236}">
                <a16:creationId xmlns:a16="http://schemas.microsoft.com/office/drawing/2014/main" id="{9BAEAF57-92FF-40BE-9B2E-15AF9FC99E6D}"/>
              </a:ext>
            </a:extLst>
          </p:cNvPr>
          <p:cNvSpPr>
            <a:spLocks noGrp="1"/>
          </p:cNvSpPr>
          <p:nvPr>
            <p:ph type="ctrTitle" hasCustomPrompt="1"/>
          </p:nvPr>
        </p:nvSpPr>
        <p:spPr>
          <a:xfrm>
            <a:off x="458062" y="381000"/>
            <a:ext cx="5047657" cy="1172308"/>
          </a:xfrm>
        </p:spPr>
        <p:txBody>
          <a:bodyPr anchor="t" anchorCtr="0">
            <a:noAutofit/>
          </a:bodyPr>
          <a:lstStyle>
            <a:lvl1pPr algn="l">
              <a:lnSpc>
                <a:spcPts val="4125"/>
              </a:lnSpc>
              <a:defRPr sz="3600">
                <a:solidFill>
                  <a:schemeClr val="tx2"/>
                </a:solidFill>
              </a:defRPr>
            </a:lvl1pPr>
          </a:lstStyle>
          <a:p>
            <a:r>
              <a:rPr lang="en-US" dirty="0"/>
              <a:t>Click to Type Headline</a:t>
            </a:r>
          </a:p>
        </p:txBody>
      </p:sp>
      <p:sp>
        <p:nvSpPr>
          <p:cNvPr id="45" name="Footer Placeholder 4">
            <a:extLst>
              <a:ext uri="{FF2B5EF4-FFF2-40B4-BE49-F238E27FC236}">
                <a16:creationId xmlns:a16="http://schemas.microsoft.com/office/drawing/2014/main" id="{2C385240-B9B3-4BE5-A0E9-15EE047AA9D0}"/>
              </a:ext>
            </a:extLst>
          </p:cNvPr>
          <p:cNvSpPr>
            <a:spLocks noGrp="1"/>
          </p:cNvSpPr>
          <p:nvPr>
            <p:ph type="ftr" sz="quarter" idx="3"/>
          </p:nvPr>
        </p:nvSpPr>
        <p:spPr>
          <a:xfrm>
            <a:off x="457795" y="5365881"/>
            <a:ext cx="5657255" cy="304271"/>
          </a:xfrm>
          <a:prstGeom prst="rect">
            <a:avLst/>
          </a:prstGeom>
        </p:spPr>
        <p:txBody>
          <a:bodyPr vert="horz" lIns="0" tIns="45720" rIns="91440" bIns="64008" rtlCol="0" anchor="ctr"/>
          <a:lstStyle>
            <a:lvl1pPr algn="l">
              <a:defRPr sz="750" b="1">
                <a:solidFill>
                  <a:schemeClr val="tx1"/>
                </a:solidFill>
              </a:defRPr>
            </a:lvl1pPr>
          </a:lstStyle>
          <a:p>
            <a:r>
              <a:rPr lang="en-US" dirty="0"/>
              <a:t>CareFirst BlueCross BlueShield</a:t>
            </a:r>
          </a:p>
        </p:txBody>
      </p:sp>
    </p:spTree>
    <p:extLst>
      <p:ext uri="{BB962C8B-B14F-4D97-AF65-F5344CB8AC3E}">
        <p14:creationId xmlns:p14="http://schemas.microsoft.com/office/powerpoint/2010/main" val="898189605"/>
      </p:ext>
    </p:extLst>
  </p:cSld>
  <p:clrMapOvr>
    <a:masterClrMapping/>
  </p:clrMapOvr>
  <p:extLst>
    <p:ext uri="{DCECCB84-F9BA-43D5-87BE-67443E8EF086}">
      <p15:sldGuideLst xmlns:p15="http://schemas.microsoft.com/office/powerpoint/2012/main">
        <p15:guide id="1" pos="6840">
          <p15:clr>
            <a:srgbClr val="FBAE40"/>
          </p15:clr>
        </p15:guide>
        <p15:guide id="2" orient="horz" pos="288">
          <p15:clr>
            <a:srgbClr val="FBAE40"/>
          </p15:clr>
        </p15:guide>
        <p15:guide id="3" orient="horz" pos="2160">
          <p15:clr>
            <a:srgbClr val="FBAE40"/>
          </p15:clr>
        </p15:guide>
        <p15:guide id="4" orient="horz" pos="3576">
          <p15:clr>
            <a:srgbClr val="FBAE40"/>
          </p15:clr>
        </p15:guide>
        <p15:guide id="5" pos="5184">
          <p15:clr>
            <a:srgbClr val="FBAE40"/>
          </p15:clr>
        </p15:guide>
        <p15:guide id="6" orient="horz" pos="720">
          <p15:clr>
            <a:srgbClr val="FBAE40"/>
          </p15:clr>
        </p15:guide>
        <p15:guide id="7" pos="4704">
          <p15:clr>
            <a:srgbClr val="FBAE40"/>
          </p15:clr>
        </p15:guide>
        <p15:guide id="8" orient="horz" pos="3744">
          <p15:clr>
            <a:srgbClr val="FBAE40"/>
          </p15:clr>
        </p15:guide>
        <p15:guide id="9" pos="7032">
          <p15:clr>
            <a:srgbClr val="FBAE40"/>
          </p15:clr>
        </p15:guide>
        <p15:guide id="10" orient="horz" pos="2352">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Left Title Navy Block Standard Content">
    <p:spTree>
      <p:nvGrpSpPr>
        <p:cNvPr id="1" name=""/>
        <p:cNvGrpSpPr/>
        <p:nvPr/>
      </p:nvGrpSpPr>
      <p:grpSpPr>
        <a:xfrm>
          <a:off x="0" y="0"/>
          <a:ext cx="0" cy="0"/>
          <a:chOff x="0" y="0"/>
          <a:chExt cx="0" cy="0"/>
        </a:xfrm>
      </p:grpSpPr>
      <p:sp>
        <p:nvSpPr>
          <p:cNvPr id="5" name="Rectangle 4"/>
          <p:cNvSpPr/>
          <p:nvPr/>
        </p:nvSpPr>
        <p:spPr>
          <a:xfrm>
            <a:off x="2" y="-1"/>
            <a:ext cx="3201234" cy="5715001"/>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1"/>
          </a:p>
        </p:txBody>
      </p:sp>
      <p:sp>
        <p:nvSpPr>
          <p:cNvPr id="11" name="Title 1"/>
          <p:cNvSpPr>
            <a:spLocks noGrp="1"/>
          </p:cNvSpPr>
          <p:nvPr>
            <p:ph type="title" hasCustomPrompt="1"/>
          </p:nvPr>
        </p:nvSpPr>
        <p:spPr>
          <a:xfrm>
            <a:off x="457736" y="-1"/>
            <a:ext cx="2743499" cy="5715000"/>
          </a:xfrm>
        </p:spPr>
        <p:txBody>
          <a:bodyPr lIns="0" tIns="0" rIns="685800" bIns="685800" anchor="ctr" anchorCtr="0"/>
          <a:lstStyle>
            <a:lvl1pPr>
              <a:lnSpc>
                <a:spcPts val="3488"/>
              </a:lnSpc>
              <a:defRPr sz="3150">
                <a:solidFill>
                  <a:schemeClr val="bg1"/>
                </a:solidFill>
              </a:defRPr>
            </a:lvl1pPr>
          </a:lstStyle>
          <a:p>
            <a:r>
              <a:rPr lang="en-US" dirty="0"/>
              <a:t>Click To Edit Master Title Cases</a:t>
            </a:r>
          </a:p>
        </p:txBody>
      </p:sp>
      <p:sp>
        <p:nvSpPr>
          <p:cNvPr id="6" name="Slide Number Placeholder 5"/>
          <p:cNvSpPr>
            <a:spLocks noGrp="1"/>
          </p:cNvSpPr>
          <p:nvPr>
            <p:ph type="sldNum" sz="quarter" idx="12"/>
          </p:nvPr>
        </p:nvSpPr>
        <p:spPr/>
        <p:txBody>
          <a:bodyPr/>
          <a:lstStyle/>
          <a:p>
            <a:fld id="{50BDF835-6A26-47A6-A2BD-7D4ECF93647D}" type="slidenum">
              <a:rPr lang="en-US" smtClean="0"/>
              <a:t>‹#›</a:t>
            </a:fld>
            <a:endParaRPr lang="en-US"/>
          </a:p>
        </p:txBody>
      </p:sp>
      <p:sp>
        <p:nvSpPr>
          <p:cNvPr id="16" name="TextBox 15"/>
          <p:cNvSpPr txBox="1"/>
          <p:nvPr/>
        </p:nvSpPr>
        <p:spPr>
          <a:xfrm>
            <a:off x="3399631" y="1187823"/>
            <a:ext cx="685979" cy="762000"/>
          </a:xfrm>
          <a:prstGeom prst="rect">
            <a:avLst/>
          </a:prstGeom>
        </p:spPr>
        <p:txBody>
          <a:bodyPr vert="horz" wrap="none" lIns="68571" tIns="34286" rIns="68571" bIns="34286" rtlCol="0" anchor="ctr">
            <a:noAutofit/>
          </a:bodyPr>
          <a:lstStyle/>
          <a:p>
            <a:pPr>
              <a:lnSpc>
                <a:spcPts val="4500"/>
              </a:lnSpc>
            </a:pPr>
            <a:endParaRPr lang="en-US" sz="5100" cap="all" spc="-75" baseline="0" dirty="0">
              <a:latin typeface="Tw Cen MT Condensed" charset="0"/>
            </a:endParaRPr>
          </a:p>
        </p:txBody>
      </p:sp>
      <p:sp>
        <p:nvSpPr>
          <p:cNvPr id="12" name="Content Placeholder 2"/>
          <p:cNvSpPr>
            <a:spLocks noGrp="1"/>
          </p:cNvSpPr>
          <p:nvPr>
            <p:ph idx="1"/>
          </p:nvPr>
        </p:nvSpPr>
        <p:spPr>
          <a:xfrm>
            <a:off x="3886290" y="-1"/>
            <a:ext cx="4803965" cy="5334001"/>
          </a:xfrm>
        </p:spPr>
        <p:txBody>
          <a:bodyPr tIns="685800" bIns="0" anchor="ctr" anchorCtr="0">
            <a:noAutofit/>
          </a:bodyPr>
          <a:lstStyle/>
          <a:p>
            <a:pPr lvl="0"/>
            <a:r>
              <a:rPr lang="en-US"/>
              <a:t>Edit Master text styles</a:t>
            </a:r>
          </a:p>
          <a:p>
            <a:pPr lvl="1"/>
            <a:r>
              <a:rPr lang="en-US"/>
              <a:t>Second level</a:t>
            </a:r>
          </a:p>
        </p:txBody>
      </p:sp>
      <p:sp>
        <p:nvSpPr>
          <p:cNvPr id="14" name="Date Placeholder 3">
            <a:extLst>
              <a:ext uri="{FF2B5EF4-FFF2-40B4-BE49-F238E27FC236}">
                <a16:creationId xmlns:a16="http://schemas.microsoft.com/office/drawing/2014/main" id="{A3FF8ADF-3608-4A5F-B43D-6B072655A9D9}"/>
              </a:ext>
            </a:extLst>
          </p:cNvPr>
          <p:cNvSpPr>
            <a:spLocks noGrp="1"/>
          </p:cNvSpPr>
          <p:nvPr>
            <p:ph type="dt" sz="half" idx="2"/>
          </p:nvPr>
        </p:nvSpPr>
        <p:spPr>
          <a:xfrm>
            <a:off x="1" y="5365881"/>
            <a:ext cx="457736" cy="304271"/>
          </a:xfrm>
          <a:prstGeom prst="rect">
            <a:avLst/>
          </a:prstGeom>
        </p:spPr>
        <p:txBody>
          <a:bodyPr vert="horz" lIns="91440" tIns="45720" rIns="91440" bIns="45720" rtlCol="0" anchor="ctr"/>
          <a:lstStyle>
            <a:lvl1pPr algn="l">
              <a:defRPr sz="525">
                <a:solidFill>
                  <a:schemeClr val="tx1">
                    <a:tint val="75000"/>
                  </a:schemeClr>
                </a:solidFill>
              </a:defRPr>
            </a:lvl1pPr>
          </a:lstStyle>
          <a:p>
            <a:fld id="{01645B7D-56CA-B84C-AD21-149543C36634}" type="datetime1">
              <a:rPr lang="en-US" smtClean="0"/>
              <a:t>2/8/2024</a:t>
            </a:fld>
            <a:endParaRPr lang="en-US" dirty="0"/>
          </a:p>
        </p:txBody>
      </p:sp>
      <p:sp>
        <p:nvSpPr>
          <p:cNvPr id="15" name="TextBox 14">
            <a:extLst>
              <a:ext uri="{FF2B5EF4-FFF2-40B4-BE49-F238E27FC236}">
                <a16:creationId xmlns:a16="http://schemas.microsoft.com/office/drawing/2014/main" id="{B8C6DAF4-C0C7-4486-A444-9EA11F9DE34E}"/>
              </a:ext>
            </a:extLst>
          </p:cNvPr>
          <p:cNvSpPr txBox="1"/>
          <p:nvPr/>
        </p:nvSpPr>
        <p:spPr>
          <a:xfrm>
            <a:off x="6455405" y="5404712"/>
            <a:ext cx="2230800" cy="207749"/>
          </a:xfrm>
          <a:prstGeom prst="rect">
            <a:avLst/>
          </a:prstGeom>
          <a:noFill/>
        </p:spPr>
        <p:txBody>
          <a:bodyPr wrap="square" lIns="0" rIns="0" rtlCol="0">
            <a:spAutoFit/>
          </a:bodyPr>
          <a:lstStyle/>
          <a:p>
            <a:pPr algn="r"/>
            <a:r>
              <a:rPr kumimoji="0" lang="en-US" sz="750" b="1" i="0" u="none" strike="noStrike" kern="120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Proprietary and Confidential</a:t>
            </a:r>
            <a:endParaRPr lang="en-US" sz="750" dirty="0">
              <a:solidFill>
                <a:schemeClr val="tx1"/>
              </a:solidFill>
            </a:endParaRPr>
          </a:p>
        </p:txBody>
      </p:sp>
      <p:sp>
        <p:nvSpPr>
          <p:cNvPr id="10" name="Footer Placeholder 4">
            <a:extLst>
              <a:ext uri="{FF2B5EF4-FFF2-40B4-BE49-F238E27FC236}">
                <a16:creationId xmlns:a16="http://schemas.microsoft.com/office/drawing/2014/main" id="{59C8C6DA-6D13-4F24-8593-2FA92168FBF0}"/>
              </a:ext>
            </a:extLst>
          </p:cNvPr>
          <p:cNvSpPr>
            <a:spLocks noGrp="1"/>
          </p:cNvSpPr>
          <p:nvPr>
            <p:ph type="ftr" sz="quarter" idx="3"/>
          </p:nvPr>
        </p:nvSpPr>
        <p:spPr>
          <a:xfrm>
            <a:off x="457795" y="5365881"/>
            <a:ext cx="5657255" cy="304271"/>
          </a:xfrm>
          <a:prstGeom prst="rect">
            <a:avLst/>
          </a:prstGeom>
        </p:spPr>
        <p:txBody>
          <a:bodyPr vert="horz" lIns="0" tIns="45720" rIns="91440" bIns="64008" rtlCol="0" anchor="ctr"/>
          <a:lstStyle>
            <a:lvl1pPr algn="l">
              <a:defRPr sz="750" b="1">
                <a:solidFill>
                  <a:schemeClr val="bg1"/>
                </a:solidFill>
              </a:defRPr>
            </a:lvl1pPr>
          </a:lstStyle>
          <a:p>
            <a:r>
              <a:rPr lang="en-US" dirty="0"/>
              <a:t>CareFirst BlueCross BlueShield</a:t>
            </a:r>
          </a:p>
        </p:txBody>
      </p:sp>
    </p:spTree>
    <p:extLst>
      <p:ext uri="{BB962C8B-B14F-4D97-AF65-F5344CB8AC3E}">
        <p14:creationId xmlns:p14="http://schemas.microsoft.com/office/powerpoint/2010/main" val="1327688689"/>
      </p:ext>
    </p:extLst>
  </p:cSld>
  <p:clrMapOvr>
    <a:masterClrMapping/>
  </p:clrMapOvr>
  <p:extLst>
    <p:ext uri="{DCECCB84-F9BA-43D5-87BE-67443E8EF086}">
      <p15:sldGuideLst xmlns:p15="http://schemas.microsoft.com/office/powerpoint/2012/main">
        <p15:guide id="1" orient="horz" pos="4320">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HALF Navy Block Standard Content">
    <p:spTree>
      <p:nvGrpSpPr>
        <p:cNvPr id="1" name=""/>
        <p:cNvGrpSpPr/>
        <p:nvPr/>
      </p:nvGrpSpPr>
      <p:grpSpPr>
        <a:xfrm>
          <a:off x="0" y="0"/>
          <a:ext cx="0" cy="0"/>
          <a:chOff x="0" y="0"/>
          <a:chExt cx="0" cy="0"/>
        </a:xfrm>
      </p:grpSpPr>
      <p:sp>
        <p:nvSpPr>
          <p:cNvPr id="5" name="Rectangle 4"/>
          <p:cNvSpPr/>
          <p:nvPr/>
        </p:nvSpPr>
        <p:spPr>
          <a:xfrm>
            <a:off x="1" y="-1"/>
            <a:ext cx="4571999" cy="5715001"/>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1"/>
          </a:p>
        </p:txBody>
      </p:sp>
      <p:sp>
        <p:nvSpPr>
          <p:cNvPr id="11" name="Title 1"/>
          <p:cNvSpPr>
            <a:spLocks noGrp="1"/>
          </p:cNvSpPr>
          <p:nvPr>
            <p:ph type="title" hasCustomPrompt="1"/>
          </p:nvPr>
        </p:nvSpPr>
        <p:spPr>
          <a:xfrm>
            <a:off x="457736" y="0"/>
            <a:ext cx="3428554" cy="1949824"/>
          </a:xfrm>
        </p:spPr>
        <p:txBody>
          <a:bodyPr lIns="0" tIns="0" rIns="685800" bIns="685800" anchor="b" anchorCtr="0"/>
          <a:lstStyle>
            <a:lvl1pPr>
              <a:lnSpc>
                <a:spcPts val="3488"/>
              </a:lnSpc>
              <a:defRPr sz="3150">
                <a:solidFill>
                  <a:schemeClr val="bg1"/>
                </a:solidFill>
              </a:defRPr>
            </a:lvl1pPr>
          </a:lstStyle>
          <a:p>
            <a:r>
              <a:rPr lang="en-US" dirty="0"/>
              <a:t>Click To Edit Master Title Case</a:t>
            </a:r>
          </a:p>
        </p:txBody>
      </p:sp>
      <p:sp>
        <p:nvSpPr>
          <p:cNvPr id="6" name="Slide Number Placeholder 5"/>
          <p:cNvSpPr>
            <a:spLocks noGrp="1"/>
          </p:cNvSpPr>
          <p:nvPr>
            <p:ph type="sldNum" sz="quarter" idx="12"/>
          </p:nvPr>
        </p:nvSpPr>
        <p:spPr/>
        <p:txBody>
          <a:bodyPr/>
          <a:lstStyle/>
          <a:p>
            <a:fld id="{50BDF835-6A26-47A6-A2BD-7D4ECF93647D}" type="slidenum">
              <a:rPr lang="en-US" smtClean="0"/>
              <a:t>‹#›</a:t>
            </a:fld>
            <a:endParaRPr lang="en-US" dirty="0"/>
          </a:p>
        </p:txBody>
      </p:sp>
      <p:sp>
        <p:nvSpPr>
          <p:cNvPr id="16" name="TextBox 15"/>
          <p:cNvSpPr txBox="1"/>
          <p:nvPr/>
        </p:nvSpPr>
        <p:spPr>
          <a:xfrm>
            <a:off x="3399631" y="1187823"/>
            <a:ext cx="685979" cy="762000"/>
          </a:xfrm>
          <a:prstGeom prst="rect">
            <a:avLst/>
          </a:prstGeom>
        </p:spPr>
        <p:txBody>
          <a:bodyPr vert="horz" wrap="none" lIns="68571" tIns="34286" rIns="68571" bIns="34286" rtlCol="0" anchor="ctr">
            <a:noAutofit/>
          </a:bodyPr>
          <a:lstStyle/>
          <a:p>
            <a:pPr>
              <a:lnSpc>
                <a:spcPts val="4500"/>
              </a:lnSpc>
            </a:pPr>
            <a:endParaRPr lang="en-US" sz="5100" cap="all" spc="-75" baseline="0" dirty="0">
              <a:latin typeface="Tw Cen MT Condensed" charset="0"/>
            </a:endParaRPr>
          </a:p>
        </p:txBody>
      </p:sp>
      <p:sp>
        <p:nvSpPr>
          <p:cNvPr id="12" name="Content Placeholder 2"/>
          <p:cNvSpPr>
            <a:spLocks noGrp="1"/>
          </p:cNvSpPr>
          <p:nvPr>
            <p:ph idx="1" hasCustomPrompt="1"/>
          </p:nvPr>
        </p:nvSpPr>
        <p:spPr>
          <a:xfrm>
            <a:off x="5260361" y="-1"/>
            <a:ext cx="3429894" cy="5334001"/>
          </a:xfrm>
        </p:spPr>
        <p:txBody>
          <a:bodyPr tIns="685800" bIns="0" anchor="ctr" anchorCtr="0">
            <a:noAutofit/>
          </a:bodyPr>
          <a:lstStyle>
            <a:lvl1pPr marL="0" indent="0">
              <a:spcAft>
                <a:spcPts val="375"/>
              </a:spcAft>
              <a:buFontTx/>
              <a:buNone/>
              <a:defRPr b="1">
                <a:solidFill>
                  <a:schemeClr val="accent1"/>
                </a:solidFill>
              </a:defRPr>
            </a:lvl1pPr>
            <a:lvl2pPr>
              <a:defRPr/>
            </a:lvl2pPr>
          </a:lstStyle>
          <a:p>
            <a:pPr>
              <a:spcAft>
                <a:spcPts val="500"/>
              </a:spcAft>
            </a:pPr>
            <a:r>
              <a:rPr lang="en-US" dirty="0"/>
              <a:t>Subhead here or program name</a:t>
            </a:r>
          </a:p>
          <a:p>
            <a:pPr lvl="1">
              <a:lnSpc>
                <a:spcPct val="100000"/>
              </a:lnSpc>
              <a:spcAft>
                <a:spcPts val="375"/>
              </a:spcAft>
              <a:buSzPct val="100000"/>
              <a:buBlip>
                <a:blip r:embed="rId2"/>
              </a:buBlip>
            </a:pPr>
            <a:r>
              <a:rPr lang="en-US" dirty="0"/>
              <a:t>Example of engagement using check glyph provided in Icon folder</a:t>
            </a:r>
          </a:p>
          <a:p>
            <a:pPr lvl="1">
              <a:lnSpc>
                <a:spcPct val="100000"/>
              </a:lnSpc>
              <a:spcAft>
                <a:spcPts val="375"/>
              </a:spcAft>
              <a:buSzPct val="100000"/>
              <a:buBlip>
                <a:blip r:embed="rId2"/>
              </a:buBlip>
            </a:pPr>
            <a:r>
              <a:rPr lang="en-US" dirty="0"/>
              <a:t>Example of engagement using check glyph provided in Icon folder</a:t>
            </a:r>
          </a:p>
          <a:p>
            <a:pPr lvl="1">
              <a:lnSpc>
                <a:spcPct val="100000"/>
              </a:lnSpc>
              <a:spcAft>
                <a:spcPts val="375"/>
              </a:spcAft>
              <a:buSzPct val="100000"/>
              <a:buBlip>
                <a:blip r:embed="rId2"/>
              </a:buBlip>
            </a:pPr>
            <a:r>
              <a:rPr lang="en-US" dirty="0"/>
              <a:t>Total cost here $XX,XXX</a:t>
            </a:r>
          </a:p>
          <a:p>
            <a:pPr marL="171433" lvl="1" indent="0">
              <a:lnSpc>
                <a:spcPct val="100000"/>
              </a:lnSpc>
              <a:spcAft>
                <a:spcPts val="375"/>
              </a:spcAft>
              <a:buNone/>
            </a:pPr>
            <a:endParaRPr lang="en-US" sz="375" dirty="0"/>
          </a:p>
          <a:p>
            <a:pPr>
              <a:spcAft>
                <a:spcPts val="500"/>
              </a:spcAft>
            </a:pPr>
            <a:r>
              <a:rPr lang="en-US" dirty="0"/>
              <a:t>Subhead here</a:t>
            </a:r>
          </a:p>
          <a:p>
            <a:pPr lvl="1">
              <a:lnSpc>
                <a:spcPct val="100000"/>
              </a:lnSpc>
              <a:spcAft>
                <a:spcPts val="375"/>
              </a:spcAft>
              <a:buSzPct val="100000"/>
              <a:buBlip>
                <a:blip r:embed="rId2"/>
              </a:buBlip>
            </a:pPr>
            <a:r>
              <a:rPr lang="en-US" dirty="0"/>
              <a:t>Example of engagement using check glyph provided in Icon folder</a:t>
            </a:r>
          </a:p>
          <a:p>
            <a:pPr lvl="1">
              <a:lnSpc>
                <a:spcPct val="100000"/>
              </a:lnSpc>
              <a:spcAft>
                <a:spcPts val="375"/>
              </a:spcAft>
              <a:buSzPct val="100000"/>
              <a:buBlip>
                <a:blip r:embed="rId2"/>
              </a:buBlip>
            </a:pPr>
            <a:r>
              <a:rPr lang="en-US" dirty="0"/>
              <a:t>Example engagement</a:t>
            </a:r>
          </a:p>
          <a:p>
            <a:pPr lvl="1">
              <a:lnSpc>
                <a:spcPct val="100000"/>
              </a:lnSpc>
              <a:spcAft>
                <a:spcPts val="375"/>
              </a:spcAft>
              <a:buSzPct val="100000"/>
              <a:buBlip>
                <a:blip r:embed="rId2"/>
              </a:buBlip>
            </a:pPr>
            <a:r>
              <a:rPr lang="en-US" dirty="0"/>
              <a:t>Cost reduced total here $XX,XXX</a:t>
            </a:r>
          </a:p>
          <a:p>
            <a:pPr marL="171433" lvl="1" indent="0">
              <a:lnSpc>
                <a:spcPct val="100000"/>
              </a:lnSpc>
              <a:spcAft>
                <a:spcPts val="375"/>
              </a:spcAft>
              <a:buNone/>
            </a:pPr>
            <a:endParaRPr lang="en-US" sz="375" dirty="0"/>
          </a:p>
          <a:p>
            <a:pPr>
              <a:spcAft>
                <a:spcPts val="500"/>
              </a:spcAft>
            </a:pPr>
            <a:r>
              <a:rPr lang="en-US" dirty="0"/>
              <a:t>Subhead here</a:t>
            </a:r>
          </a:p>
          <a:p>
            <a:pPr lvl="1">
              <a:lnSpc>
                <a:spcPct val="100000"/>
              </a:lnSpc>
              <a:spcAft>
                <a:spcPts val="375"/>
              </a:spcAft>
              <a:buSzPct val="100000"/>
              <a:buBlip>
                <a:blip r:embed="rId3"/>
              </a:buBlip>
            </a:pPr>
            <a:r>
              <a:rPr lang="en-US" dirty="0"/>
              <a:t>No &lt;XXXXXXX&gt; program engagement</a:t>
            </a:r>
          </a:p>
          <a:p>
            <a:pPr lvl="1">
              <a:lnSpc>
                <a:spcPct val="100000"/>
              </a:lnSpc>
              <a:spcAft>
                <a:spcPts val="375"/>
              </a:spcAft>
              <a:buSzPct val="100000"/>
              <a:buBlip>
                <a:blip r:embed="rId2"/>
              </a:buBlip>
            </a:pPr>
            <a:r>
              <a:rPr lang="en-US" dirty="0"/>
              <a:t>Example engagement</a:t>
            </a:r>
          </a:p>
          <a:p>
            <a:pPr lvl="1">
              <a:lnSpc>
                <a:spcPct val="100000"/>
              </a:lnSpc>
              <a:spcAft>
                <a:spcPts val="375"/>
              </a:spcAft>
              <a:buSzPct val="100000"/>
              <a:buBlip>
                <a:blip r:embed="rId2"/>
              </a:buBlip>
            </a:pPr>
            <a:r>
              <a:rPr lang="en-US" dirty="0"/>
              <a:t>Total cost here $XX,XXX</a:t>
            </a:r>
          </a:p>
        </p:txBody>
      </p:sp>
      <p:sp>
        <p:nvSpPr>
          <p:cNvPr id="14" name="Date Placeholder 3">
            <a:extLst>
              <a:ext uri="{FF2B5EF4-FFF2-40B4-BE49-F238E27FC236}">
                <a16:creationId xmlns:a16="http://schemas.microsoft.com/office/drawing/2014/main" id="{13D3458A-9AF8-4912-B6CD-1A2C6632E409}"/>
              </a:ext>
            </a:extLst>
          </p:cNvPr>
          <p:cNvSpPr>
            <a:spLocks noGrp="1"/>
          </p:cNvSpPr>
          <p:nvPr>
            <p:ph type="dt" sz="half" idx="2"/>
          </p:nvPr>
        </p:nvSpPr>
        <p:spPr>
          <a:xfrm>
            <a:off x="0" y="5365881"/>
            <a:ext cx="457736" cy="304271"/>
          </a:xfrm>
          <a:prstGeom prst="rect">
            <a:avLst/>
          </a:prstGeom>
        </p:spPr>
        <p:txBody>
          <a:bodyPr vert="horz" lIns="91440" tIns="45720" rIns="91440" bIns="45720" rtlCol="0" anchor="ctr"/>
          <a:lstStyle>
            <a:lvl1pPr algn="l">
              <a:defRPr sz="525">
                <a:solidFill>
                  <a:schemeClr val="tx1">
                    <a:tint val="75000"/>
                  </a:schemeClr>
                </a:solidFill>
              </a:defRPr>
            </a:lvl1pPr>
          </a:lstStyle>
          <a:p>
            <a:fld id="{88C86E49-B791-D546-8B55-E798EA422DC3}" type="datetime1">
              <a:rPr lang="en-US" smtClean="0"/>
              <a:t>2/8/2024</a:t>
            </a:fld>
            <a:endParaRPr lang="en-US" dirty="0"/>
          </a:p>
        </p:txBody>
      </p:sp>
      <p:sp>
        <p:nvSpPr>
          <p:cNvPr id="15" name="TextBox 14">
            <a:extLst>
              <a:ext uri="{FF2B5EF4-FFF2-40B4-BE49-F238E27FC236}">
                <a16:creationId xmlns:a16="http://schemas.microsoft.com/office/drawing/2014/main" id="{ACD8416C-AA5A-4C68-ADD5-984A30DE14E8}"/>
              </a:ext>
            </a:extLst>
          </p:cNvPr>
          <p:cNvSpPr txBox="1"/>
          <p:nvPr/>
        </p:nvSpPr>
        <p:spPr>
          <a:xfrm>
            <a:off x="6455405" y="5404712"/>
            <a:ext cx="2230800" cy="207749"/>
          </a:xfrm>
          <a:prstGeom prst="rect">
            <a:avLst/>
          </a:prstGeom>
          <a:noFill/>
        </p:spPr>
        <p:txBody>
          <a:bodyPr wrap="square" lIns="0" rIns="0" rtlCol="0">
            <a:spAutoFit/>
          </a:bodyPr>
          <a:lstStyle/>
          <a:p>
            <a:pPr algn="r"/>
            <a:r>
              <a:rPr kumimoji="0" lang="en-US" sz="750" b="1" i="0" u="none" strike="noStrike" kern="120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Proprietary and Confidential</a:t>
            </a:r>
            <a:endParaRPr lang="en-US" sz="750" dirty="0">
              <a:solidFill>
                <a:schemeClr val="tx1"/>
              </a:solidFill>
            </a:endParaRPr>
          </a:p>
        </p:txBody>
      </p:sp>
      <p:sp>
        <p:nvSpPr>
          <p:cNvPr id="10" name="Footer Placeholder 4">
            <a:extLst>
              <a:ext uri="{FF2B5EF4-FFF2-40B4-BE49-F238E27FC236}">
                <a16:creationId xmlns:a16="http://schemas.microsoft.com/office/drawing/2014/main" id="{90FD0D42-0521-430C-896E-0617FD07ADDE}"/>
              </a:ext>
            </a:extLst>
          </p:cNvPr>
          <p:cNvSpPr>
            <a:spLocks noGrp="1"/>
          </p:cNvSpPr>
          <p:nvPr>
            <p:ph type="ftr" sz="quarter" idx="3"/>
          </p:nvPr>
        </p:nvSpPr>
        <p:spPr>
          <a:xfrm>
            <a:off x="457795" y="5365881"/>
            <a:ext cx="5657255" cy="304271"/>
          </a:xfrm>
          <a:prstGeom prst="rect">
            <a:avLst/>
          </a:prstGeom>
        </p:spPr>
        <p:txBody>
          <a:bodyPr vert="horz" lIns="0" tIns="45720" rIns="91440" bIns="64008" rtlCol="0" anchor="ctr"/>
          <a:lstStyle>
            <a:lvl1pPr algn="l">
              <a:defRPr sz="750" b="1">
                <a:solidFill>
                  <a:schemeClr val="bg1"/>
                </a:solidFill>
              </a:defRPr>
            </a:lvl1pPr>
          </a:lstStyle>
          <a:p>
            <a:r>
              <a:rPr lang="en-US" dirty="0"/>
              <a:t>CareFirst BlueCross BlueShield</a:t>
            </a:r>
          </a:p>
        </p:txBody>
      </p:sp>
    </p:spTree>
    <p:extLst>
      <p:ext uri="{BB962C8B-B14F-4D97-AF65-F5344CB8AC3E}">
        <p14:creationId xmlns:p14="http://schemas.microsoft.com/office/powerpoint/2010/main" val="3011935355"/>
      </p:ext>
    </p:extLst>
  </p:cSld>
  <p:clrMapOvr>
    <a:masterClrMapping/>
  </p:clrMapOvr>
  <p:extLst>
    <p:ext uri="{DCECCB84-F9BA-43D5-87BE-67443E8EF086}">
      <p15:sldGuideLst xmlns:p15="http://schemas.microsoft.com/office/powerpoint/2012/main">
        <p15:guide id="1" orient="horz" pos="4320">
          <p15:clr>
            <a:srgbClr val="FBAE40"/>
          </p15:clr>
        </p15:guide>
        <p15:guide id="2" pos="3840">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1_Wide HORIZ Split 3 Column Content">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97D8BE87-B2C0-3143-959D-9C3808E35C83}"/>
              </a:ext>
            </a:extLst>
          </p:cNvPr>
          <p:cNvSpPr/>
          <p:nvPr/>
        </p:nvSpPr>
        <p:spPr>
          <a:xfrm>
            <a:off x="6098278" y="2857500"/>
            <a:ext cx="3047984" cy="28575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1"/>
          </a:p>
        </p:txBody>
      </p:sp>
      <p:sp>
        <p:nvSpPr>
          <p:cNvPr id="20" name="Rectangle 19">
            <a:extLst>
              <a:ext uri="{FF2B5EF4-FFF2-40B4-BE49-F238E27FC236}">
                <a16:creationId xmlns:a16="http://schemas.microsoft.com/office/drawing/2014/main" id="{EB965267-E261-2B42-AEF1-4594043F548C}"/>
              </a:ext>
            </a:extLst>
          </p:cNvPr>
          <p:cNvSpPr/>
          <p:nvPr/>
        </p:nvSpPr>
        <p:spPr>
          <a:xfrm>
            <a:off x="3046280" y="2859127"/>
            <a:ext cx="3051413" cy="28575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1"/>
          </a:p>
        </p:txBody>
      </p:sp>
      <p:sp>
        <p:nvSpPr>
          <p:cNvPr id="19" name="Rectangle 18">
            <a:extLst>
              <a:ext uri="{FF2B5EF4-FFF2-40B4-BE49-F238E27FC236}">
                <a16:creationId xmlns:a16="http://schemas.microsoft.com/office/drawing/2014/main" id="{E5CBC4F8-858C-D74C-9121-6DBADC785AB1}"/>
              </a:ext>
            </a:extLst>
          </p:cNvPr>
          <p:cNvSpPr/>
          <p:nvPr/>
        </p:nvSpPr>
        <p:spPr>
          <a:xfrm>
            <a:off x="2" y="2857500"/>
            <a:ext cx="3047984" cy="28575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1"/>
          </a:p>
        </p:txBody>
      </p:sp>
      <p:sp>
        <p:nvSpPr>
          <p:cNvPr id="6" name="Slide Number Placeholder 5"/>
          <p:cNvSpPr>
            <a:spLocks noGrp="1"/>
          </p:cNvSpPr>
          <p:nvPr>
            <p:ph type="sldNum" sz="quarter" idx="12"/>
          </p:nvPr>
        </p:nvSpPr>
        <p:spPr/>
        <p:txBody>
          <a:bodyPr/>
          <a:lstStyle/>
          <a:p>
            <a:fld id="{50BDF835-6A26-47A6-A2BD-7D4ECF93647D}" type="slidenum">
              <a:rPr lang="en-US" smtClean="0"/>
              <a:t>‹#›</a:t>
            </a:fld>
            <a:endParaRPr lang="en-US"/>
          </a:p>
        </p:txBody>
      </p:sp>
      <p:sp>
        <p:nvSpPr>
          <p:cNvPr id="16" name="TextBox 15"/>
          <p:cNvSpPr txBox="1"/>
          <p:nvPr/>
        </p:nvSpPr>
        <p:spPr>
          <a:xfrm>
            <a:off x="3399631" y="1187823"/>
            <a:ext cx="685979" cy="762000"/>
          </a:xfrm>
          <a:prstGeom prst="rect">
            <a:avLst/>
          </a:prstGeom>
        </p:spPr>
        <p:txBody>
          <a:bodyPr vert="horz" wrap="none" lIns="68571" tIns="34286" rIns="68571" bIns="34286" rtlCol="0" anchor="ctr">
            <a:noAutofit/>
          </a:bodyPr>
          <a:lstStyle/>
          <a:p>
            <a:pPr>
              <a:lnSpc>
                <a:spcPts val="4500"/>
              </a:lnSpc>
            </a:pPr>
            <a:endParaRPr lang="en-US" sz="5100" cap="all" spc="-75" baseline="0" dirty="0">
              <a:latin typeface="Tw Cen MT Condensed" charset="0"/>
            </a:endParaRPr>
          </a:p>
        </p:txBody>
      </p:sp>
      <p:sp>
        <p:nvSpPr>
          <p:cNvPr id="13" name="Date Placeholder 3"/>
          <p:cNvSpPr>
            <a:spLocks noGrp="1"/>
          </p:cNvSpPr>
          <p:nvPr>
            <p:ph type="dt" sz="half" idx="2"/>
          </p:nvPr>
        </p:nvSpPr>
        <p:spPr>
          <a:xfrm>
            <a:off x="1" y="5330658"/>
            <a:ext cx="456881" cy="381001"/>
          </a:xfrm>
          <a:prstGeom prst="rect">
            <a:avLst/>
          </a:prstGeom>
        </p:spPr>
        <p:txBody>
          <a:bodyPr vert="horz" wrap="none" lIns="0" tIns="45720" rIns="0" bIns="45720" rtlCol="0" anchor="ctr"/>
          <a:lstStyle>
            <a:lvl1pPr algn="ctr">
              <a:defRPr sz="525">
                <a:solidFill>
                  <a:schemeClr val="bg1">
                    <a:lumMod val="65000"/>
                  </a:schemeClr>
                </a:solidFill>
                <a:latin typeface="Open Sans"/>
                <a:cs typeface="Open Sans"/>
              </a:defRPr>
            </a:lvl1pPr>
          </a:lstStyle>
          <a:p>
            <a:fld id="{078E718E-664E-BB4B-8831-DDDBADF21B08}" type="datetime1">
              <a:rPr lang="en-US" smtClean="0"/>
              <a:t>2/8/2024</a:t>
            </a:fld>
            <a:endParaRPr lang="en-US" dirty="0"/>
          </a:p>
        </p:txBody>
      </p:sp>
      <p:sp>
        <p:nvSpPr>
          <p:cNvPr id="15" name="Title 1"/>
          <p:cNvSpPr>
            <a:spLocks noGrp="1"/>
          </p:cNvSpPr>
          <p:nvPr>
            <p:ph type="title" hasCustomPrompt="1"/>
          </p:nvPr>
        </p:nvSpPr>
        <p:spPr>
          <a:xfrm>
            <a:off x="456880" y="0"/>
            <a:ext cx="7217939" cy="1053668"/>
          </a:xfrm>
        </p:spPr>
        <p:txBody>
          <a:bodyPr bIns="0" anchor="b" anchorCtr="0"/>
          <a:lstStyle>
            <a:lvl1pPr>
              <a:lnSpc>
                <a:spcPts val="2924"/>
              </a:lnSpc>
              <a:defRPr sz="2699"/>
            </a:lvl1pPr>
          </a:lstStyle>
          <a:p>
            <a:r>
              <a:rPr lang="en-US" dirty="0"/>
              <a:t>Click To Edit Master Title Case</a:t>
            </a:r>
          </a:p>
        </p:txBody>
      </p:sp>
      <p:sp>
        <p:nvSpPr>
          <p:cNvPr id="17" name="Text Placeholder 21"/>
          <p:cNvSpPr>
            <a:spLocks noGrp="1"/>
          </p:cNvSpPr>
          <p:nvPr>
            <p:ph type="body" sz="quarter" idx="17" hasCustomPrompt="1"/>
          </p:nvPr>
        </p:nvSpPr>
        <p:spPr>
          <a:xfrm>
            <a:off x="457796" y="1533167"/>
            <a:ext cx="7218259" cy="1127125"/>
          </a:xfrm>
        </p:spPr>
        <p:txBody>
          <a:bodyPr tIns="0">
            <a:noAutofit/>
          </a:bodyPr>
          <a:lstStyle>
            <a:lvl1pPr marL="0" indent="0">
              <a:lnSpc>
                <a:spcPts val="2400"/>
              </a:lnSpc>
              <a:buFontTx/>
              <a:buNone/>
              <a:defRPr sz="2100">
                <a:solidFill>
                  <a:schemeClr val="accent1"/>
                </a:solidFill>
                <a:latin typeface="Oswald Regular"/>
                <a:cs typeface="Oswald Regular"/>
              </a:defRPr>
            </a:lvl1pPr>
            <a:lvl2pPr marL="171433" indent="0">
              <a:lnSpc>
                <a:spcPts val="2400"/>
              </a:lnSpc>
              <a:buFontTx/>
              <a:buNone/>
              <a:defRPr sz="2100">
                <a:latin typeface="Oswald Regular"/>
                <a:cs typeface="Oswald Regular"/>
              </a:defRPr>
            </a:lvl2pPr>
            <a:lvl3pPr marL="628587" indent="0">
              <a:lnSpc>
                <a:spcPts val="2400"/>
              </a:lnSpc>
              <a:buFontTx/>
              <a:buNone/>
              <a:defRPr sz="2100">
                <a:latin typeface="Oswald Regular"/>
                <a:cs typeface="Oswald Regular"/>
              </a:defRPr>
            </a:lvl3pPr>
            <a:lvl4pPr marL="1186934" indent="0">
              <a:lnSpc>
                <a:spcPts val="2400"/>
              </a:lnSpc>
              <a:buFontTx/>
              <a:buNone/>
              <a:defRPr sz="2100">
                <a:latin typeface="Oswald Regular"/>
                <a:cs typeface="Oswald Regular"/>
              </a:defRPr>
            </a:lvl4pPr>
            <a:lvl5pPr marL="1403606" indent="0">
              <a:lnSpc>
                <a:spcPts val="2400"/>
              </a:lnSpc>
              <a:buFontTx/>
              <a:buNone/>
              <a:defRPr sz="2100">
                <a:latin typeface="Oswald Regular"/>
                <a:cs typeface="Oswald Regular"/>
              </a:defRPr>
            </a:lvl5pPr>
          </a:lstStyle>
          <a:p>
            <a:pPr lvl="0"/>
            <a:r>
              <a:rPr lang="en-US" dirty="0"/>
              <a:t>Click to edit master sentence case</a:t>
            </a:r>
          </a:p>
        </p:txBody>
      </p:sp>
      <p:sp>
        <p:nvSpPr>
          <p:cNvPr id="18" name="Picture Placeholder 3">
            <a:extLst>
              <a:ext uri="{FF2B5EF4-FFF2-40B4-BE49-F238E27FC236}">
                <a16:creationId xmlns:a16="http://schemas.microsoft.com/office/drawing/2014/main" id="{8C948D08-2334-4307-A1C5-3320279DF5F5}"/>
              </a:ext>
            </a:extLst>
          </p:cNvPr>
          <p:cNvSpPr>
            <a:spLocks noGrp="1"/>
          </p:cNvSpPr>
          <p:nvPr>
            <p:ph type="pic" sz="quarter" idx="14" hasCustomPrompt="1"/>
          </p:nvPr>
        </p:nvSpPr>
        <p:spPr>
          <a:xfrm>
            <a:off x="457796" y="3811985"/>
            <a:ext cx="782241" cy="868680"/>
          </a:xfrm>
        </p:spPr>
        <p:txBody>
          <a:bodyPr/>
          <a:lstStyle>
            <a:lvl1pPr marL="0" indent="0">
              <a:buFontTx/>
              <a:buNone/>
              <a:defRPr>
                <a:solidFill>
                  <a:schemeClr val="bg1"/>
                </a:solidFill>
              </a:defRPr>
            </a:lvl1pPr>
          </a:lstStyle>
          <a:p>
            <a:r>
              <a:rPr lang="en-US" dirty="0"/>
              <a:t>Insert icon here</a:t>
            </a:r>
          </a:p>
        </p:txBody>
      </p:sp>
      <p:sp>
        <p:nvSpPr>
          <p:cNvPr id="22" name="Text Placeholder 28">
            <a:extLst>
              <a:ext uri="{FF2B5EF4-FFF2-40B4-BE49-F238E27FC236}">
                <a16:creationId xmlns:a16="http://schemas.microsoft.com/office/drawing/2014/main" id="{2E58C619-9F70-4899-999D-FAFE4F7D1E84}"/>
              </a:ext>
            </a:extLst>
          </p:cNvPr>
          <p:cNvSpPr>
            <a:spLocks noGrp="1"/>
          </p:cNvSpPr>
          <p:nvPr>
            <p:ph type="body" sz="quarter" idx="19" hasCustomPrompt="1"/>
          </p:nvPr>
        </p:nvSpPr>
        <p:spPr>
          <a:xfrm>
            <a:off x="1354403" y="4114740"/>
            <a:ext cx="1656159" cy="428640"/>
          </a:xfrm>
        </p:spPr>
        <p:txBody>
          <a:bodyPr anchor="ctr" anchorCtr="0">
            <a:noAutofit/>
          </a:bodyPr>
          <a:lstStyle>
            <a:lvl1pPr marL="0" indent="0">
              <a:buFontTx/>
              <a:buNone/>
              <a:defRPr sz="4500">
                <a:solidFill>
                  <a:schemeClr val="bg1"/>
                </a:solidFill>
                <a:latin typeface="+mj-lt"/>
              </a:defRPr>
            </a:lvl1pPr>
            <a:lvl2pPr>
              <a:defRPr>
                <a:latin typeface="+mj-lt"/>
              </a:defRPr>
            </a:lvl2pPr>
            <a:lvl3pPr>
              <a:defRPr>
                <a:latin typeface="+mj-lt"/>
              </a:defRPr>
            </a:lvl3pPr>
            <a:lvl4pPr>
              <a:defRPr>
                <a:latin typeface="+mj-lt"/>
              </a:defRPr>
            </a:lvl4pPr>
          </a:lstStyle>
          <a:p>
            <a:pPr lvl="0"/>
            <a:r>
              <a:rPr lang="en-US" dirty="0"/>
              <a:t>XX</a:t>
            </a:r>
          </a:p>
        </p:txBody>
      </p:sp>
      <p:sp>
        <p:nvSpPr>
          <p:cNvPr id="23" name="Text Placeholder 14">
            <a:extLst>
              <a:ext uri="{FF2B5EF4-FFF2-40B4-BE49-F238E27FC236}">
                <a16:creationId xmlns:a16="http://schemas.microsoft.com/office/drawing/2014/main" id="{8EAFEACC-B491-458B-8BD2-D42B26D2AEBC}"/>
              </a:ext>
            </a:extLst>
          </p:cNvPr>
          <p:cNvSpPr>
            <a:spLocks noGrp="1"/>
          </p:cNvSpPr>
          <p:nvPr>
            <p:ph type="body" sz="quarter" idx="24" hasCustomPrompt="1"/>
          </p:nvPr>
        </p:nvSpPr>
        <p:spPr>
          <a:xfrm>
            <a:off x="1354402" y="3530168"/>
            <a:ext cx="1989060" cy="339990"/>
          </a:xfrm>
        </p:spPr>
        <p:txBody>
          <a:bodyPr anchor="b" anchorCtr="0">
            <a:noAutofit/>
          </a:bodyPr>
          <a:lstStyle>
            <a:lvl1pPr marL="0" indent="0">
              <a:lnSpc>
                <a:spcPct val="100000"/>
              </a:lnSpc>
              <a:buFontTx/>
              <a:buNone/>
              <a:defRPr sz="1050">
                <a:solidFill>
                  <a:schemeClr val="bg1"/>
                </a:solidFill>
              </a:defRPr>
            </a:lvl1pPr>
          </a:lstStyle>
          <a:p>
            <a:pPr lvl="0"/>
            <a:r>
              <a:rPr lang="en-US" dirty="0"/>
              <a:t>Total PMPM </a:t>
            </a:r>
            <a:br>
              <a:rPr lang="en-US" dirty="0"/>
            </a:br>
            <a:r>
              <a:rPr lang="en-US" dirty="0"/>
              <a:t>increased</a:t>
            </a:r>
          </a:p>
        </p:txBody>
      </p:sp>
      <p:sp>
        <p:nvSpPr>
          <p:cNvPr id="24" name="Text Placeholder 14">
            <a:extLst>
              <a:ext uri="{FF2B5EF4-FFF2-40B4-BE49-F238E27FC236}">
                <a16:creationId xmlns:a16="http://schemas.microsoft.com/office/drawing/2014/main" id="{4B9A0AE0-25F9-4307-923E-9B586D2848BF}"/>
              </a:ext>
            </a:extLst>
          </p:cNvPr>
          <p:cNvSpPr>
            <a:spLocks noGrp="1"/>
          </p:cNvSpPr>
          <p:nvPr>
            <p:ph type="body" sz="quarter" idx="25" hasCustomPrompt="1"/>
          </p:nvPr>
        </p:nvSpPr>
        <p:spPr>
          <a:xfrm>
            <a:off x="1354402" y="4602654"/>
            <a:ext cx="1537431" cy="339990"/>
          </a:xfrm>
        </p:spPr>
        <p:txBody>
          <a:bodyPr anchor="t" anchorCtr="0">
            <a:noAutofit/>
          </a:bodyPr>
          <a:lstStyle>
            <a:lvl1pPr marL="0" indent="0">
              <a:lnSpc>
                <a:spcPct val="100000"/>
              </a:lnSpc>
              <a:buFontTx/>
              <a:buNone/>
              <a:defRPr sz="1050">
                <a:solidFill>
                  <a:schemeClr val="bg1"/>
                </a:solidFill>
              </a:defRPr>
            </a:lvl1pPr>
          </a:lstStyle>
          <a:p>
            <a:pPr lvl="0"/>
            <a:r>
              <a:rPr lang="en-US" dirty="0"/>
              <a:t>From 2018 2019 membership</a:t>
            </a:r>
          </a:p>
        </p:txBody>
      </p:sp>
      <p:sp>
        <p:nvSpPr>
          <p:cNvPr id="25" name="Text Placeholder 13">
            <a:extLst>
              <a:ext uri="{FF2B5EF4-FFF2-40B4-BE49-F238E27FC236}">
                <a16:creationId xmlns:a16="http://schemas.microsoft.com/office/drawing/2014/main" id="{A2F82C2F-ADC7-4C4B-9D81-DA094C9320B7}"/>
              </a:ext>
            </a:extLst>
          </p:cNvPr>
          <p:cNvSpPr>
            <a:spLocks noGrp="1"/>
          </p:cNvSpPr>
          <p:nvPr>
            <p:ph type="body" sz="quarter" idx="32" hasCustomPrompt="1"/>
          </p:nvPr>
        </p:nvSpPr>
        <p:spPr>
          <a:xfrm>
            <a:off x="1978533" y="3902489"/>
            <a:ext cx="388144" cy="557999"/>
          </a:xfrm>
        </p:spPr>
        <p:txBody>
          <a:bodyPr lIns="91440">
            <a:noAutofit/>
          </a:bodyPr>
          <a:lstStyle>
            <a:lvl1pPr marL="0" indent="0">
              <a:buFontTx/>
              <a:buNone/>
              <a:defRPr sz="3000">
                <a:solidFill>
                  <a:schemeClr val="bg1"/>
                </a:solidFill>
                <a:latin typeface="+mj-lt"/>
              </a:defRPr>
            </a:lvl1pPr>
          </a:lstStyle>
          <a:p>
            <a:pPr lvl="0"/>
            <a:r>
              <a:rPr lang="en-US" dirty="0">
                <a:latin typeface="+mj-lt"/>
              </a:rPr>
              <a:t>%</a:t>
            </a:r>
            <a:endParaRPr lang="en-US" dirty="0"/>
          </a:p>
        </p:txBody>
      </p:sp>
      <p:sp>
        <p:nvSpPr>
          <p:cNvPr id="26" name="Text Placeholder 34">
            <a:extLst>
              <a:ext uri="{FF2B5EF4-FFF2-40B4-BE49-F238E27FC236}">
                <a16:creationId xmlns:a16="http://schemas.microsoft.com/office/drawing/2014/main" id="{F8E1812E-C28A-432C-9176-29A842DAA365}"/>
              </a:ext>
            </a:extLst>
          </p:cNvPr>
          <p:cNvSpPr>
            <a:spLocks noGrp="1"/>
          </p:cNvSpPr>
          <p:nvPr>
            <p:ph type="body" sz="quarter" idx="33" hasCustomPrompt="1"/>
          </p:nvPr>
        </p:nvSpPr>
        <p:spPr>
          <a:xfrm>
            <a:off x="1980096" y="4312947"/>
            <a:ext cx="743845" cy="313305"/>
          </a:xfrm>
        </p:spPr>
        <p:txBody>
          <a:bodyPr lIns="91440">
            <a:noAutofit/>
          </a:bodyPr>
          <a:lstStyle>
            <a:lvl1pPr marL="0" indent="0" algn="l">
              <a:buFontTx/>
              <a:buNone/>
              <a:defRPr sz="1800">
                <a:solidFill>
                  <a:schemeClr val="bg1"/>
                </a:solidFill>
                <a:latin typeface="+mj-lt"/>
              </a:defRPr>
            </a:lvl1pPr>
          </a:lstStyle>
          <a:p>
            <a:pPr lvl="0"/>
            <a:r>
              <a:rPr lang="en-US" sz="1800" dirty="0">
                <a:latin typeface="+mj-lt"/>
              </a:rPr>
              <a:t>higher</a:t>
            </a:r>
            <a:endParaRPr lang="en-US" dirty="0"/>
          </a:p>
        </p:txBody>
      </p:sp>
      <p:sp>
        <p:nvSpPr>
          <p:cNvPr id="27" name="TextBox 26">
            <a:extLst>
              <a:ext uri="{FF2B5EF4-FFF2-40B4-BE49-F238E27FC236}">
                <a16:creationId xmlns:a16="http://schemas.microsoft.com/office/drawing/2014/main" id="{C1B8F0F5-207E-446A-ADE8-2C58B2084AAC}"/>
              </a:ext>
            </a:extLst>
          </p:cNvPr>
          <p:cNvSpPr txBox="1"/>
          <p:nvPr/>
        </p:nvSpPr>
        <p:spPr>
          <a:xfrm>
            <a:off x="6455405" y="5404712"/>
            <a:ext cx="2230800" cy="207749"/>
          </a:xfrm>
          <a:prstGeom prst="rect">
            <a:avLst/>
          </a:prstGeom>
          <a:noFill/>
        </p:spPr>
        <p:txBody>
          <a:bodyPr wrap="square" lIns="0" rIns="0" rtlCol="0">
            <a:spAutoFit/>
          </a:bodyPr>
          <a:lstStyle/>
          <a:p>
            <a:pPr algn="r"/>
            <a:r>
              <a:rPr kumimoji="0" lang="en-US" sz="750" b="1" i="0" u="none" strike="noStrike" kern="1200" cap="none" spc="0" normalizeH="0" baseline="0" noProof="0" dirty="0">
                <a:ln>
                  <a:noFill/>
                </a:ln>
                <a:solidFill>
                  <a:schemeClr val="bg1"/>
                </a:solidFill>
                <a:effectLst/>
                <a:uLnTx/>
                <a:uFillTx/>
                <a:latin typeface="+mn-lt"/>
                <a:ea typeface="Open Sans" panose="020B0606030504020204" pitchFamily="34" charset="0"/>
                <a:cs typeface="Open Sans" panose="020B0606030504020204" pitchFamily="34" charset="0"/>
              </a:rPr>
              <a:t>Proprietary and Confidential</a:t>
            </a:r>
            <a:endParaRPr lang="en-US" sz="750" dirty="0">
              <a:solidFill>
                <a:schemeClr val="bg1"/>
              </a:solidFill>
            </a:endParaRPr>
          </a:p>
        </p:txBody>
      </p:sp>
      <p:sp>
        <p:nvSpPr>
          <p:cNvPr id="30" name="Picture Placeholder 3">
            <a:extLst>
              <a:ext uri="{FF2B5EF4-FFF2-40B4-BE49-F238E27FC236}">
                <a16:creationId xmlns:a16="http://schemas.microsoft.com/office/drawing/2014/main" id="{275CA760-216D-41B8-8EFD-BC9353C0F6F6}"/>
              </a:ext>
            </a:extLst>
          </p:cNvPr>
          <p:cNvSpPr>
            <a:spLocks noGrp="1"/>
          </p:cNvSpPr>
          <p:nvPr>
            <p:ph type="pic" sz="quarter" idx="34" hasCustomPrompt="1"/>
          </p:nvPr>
        </p:nvSpPr>
        <p:spPr>
          <a:xfrm>
            <a:off x="3503518" y="3811985"/>
            <a:ext cx="782241" cy="868680"/>
          </a:xfrm>
        </p:spPr>
        <p:txBody>
          <a:bodyPr/>
          <a:lstStyle>
            <a:lvl1pPr marL="0" indent="0">
              <a:buFontTx/>
              <a:buNone/>
              <a:defRPr>
                <a:solidFill>
                  <a:schemeClr val="bg1"/>
                </a:solidFill>
              </a:defRPr>
            </a:lvl1pPr>
          </a:lstStyle>
          <a:p>
            <a:r>
              <a:rPr lang="en-US" dirty="0"/>
              <a:t>Insert icon here</a:t>
            </a:r>
          </a:p>
        </p:txBody>
      </p:sp>
      <p:sp>
        <p:nvSpPr>
          <p:cNvPr id="31" name="Text Placeholder 28">
            <a:extLst>
              <a:ext uri="{FF2B5EF4-FFF2-40B4-BE49-F238E27FC236}">
                <a16:creationId xmlns:a16="http://schemas.microsoft.com/office/drawing/2014/main" id="{F2025739-62B5-444C-A60A-A495A17CC013}"/>
              </a:ext>
            </a:extLst>
          </p:cNvPr>
          <p:cNvSpPr>
            <a:spLocks noGrp="1"/>
          </p:cNvSpPr>
          <p:nvPr>
            <p:ph type="body" sz="quarter" idx="35" hasCustomPrompt="1"/>
          </p:nvPr>
        </p:nvSpPr>
        <p:spPr>
          <a:xfrm>
            <a:off x="4400125" y="4114740"/>
            <a:ext cx="1656159" cy="428640"/>
          </a:xfrm>
        </p:spPr>
        <p:txBody>
          <a:bodyPr anchor="ctr" anchorCtr="0">
            <a:noAutofit/>
          </a:bodyPr>
          <a:lstStyle>
            <a:lvl1pPr marL="0" indent="0">
              <a:buFontTx/>
              <a:buNone/>
              <a:defRPr sz="4500">
                <a:solidFill>
                  <a:schemeClr val="bg1"/>
                </a:solidFill>
                <a:latin typeface="+mj-lt"/>
              </a:defRPr>
            </a:lvl1pPr>
            <a:lvl2pPr>
              <a:defRPr>
                <a:latin typeface="+mj-lt"/>
              </a:defRPr>
            </a:lvl2pPr>
            <a:lvl3pPr>
              <a:defRPr>
                <a:latin typeface="+mj-lt"/>
              </a:defRPr>
            </a:lvl3pPr>
            <a:lvl4pPr>
              <a:defRPr>
                <a:latin typeface="+mj-lt"/>
              </a:defRPr>
            </a:lvl4pPr>
          </a:lstStyle>
          <a:p>
            <a:pPr lvl="0"/>
            <a:r>
              <a:rPr lang="en-US" dirty="0"/>
              <a:t>XX</a:t>
            </a:r>
          </a:p>
        </p:txBody>
      </p:sp>
      <p:sp>
        <p:nvSpPr>
          <p:cNvPr id="32" name="Text Placeholder 14">
            <a:extLst>
              <a:ext uri="{FF2B5EF4-FFF2-40B4-BE49-F238E27FC236}">
                <a16:creationId xmlns:a16="http://schemas.microsoft.com/office/drawing/2014/main" id="{2473782E-7A0E-43F9-9216-F7D6CBA1916F}"/>
              </a:ext>
            </a:extLst>
          </p:cNvPr>
          <p:cNvSpPr>
            <a:spLocks noGrp="1"/>
          </p:cNvSpPr>
          <p:nvPr>
            <p:ph type="body" sz="quarter" idx="36" hasCustomPrompt="1"/>
          </p:nvPr>
        </p:nvSpPr>
        <p:spPr>
          <a:xfrm>
            <a:off x="4400124" y="3530168"/>
            <a:ext cx="1989060" cy="339990"/>
          </a:xfrm>
        </p:spPr>
        <p:txBody>
          <a:bodyPr anchor="b" anchorCtr="0">
            <a:noAutofit/>
          </a:bodyPr>
          <a:lstStyle>
            <a:lvl1pPr marL="0" indent="0">
              <a:lnSpc>
                <a:spcPct val="100000"/>
              </a:lnSpc>
              <a:buFontTx/>
              <a:buNone/>
              <a:defRPr sz="1050">
                <a:solidFill>
                  <a:schemeClr val="bg1"/>
                </a:solidFill>
              </a:defRPr>
            </a:lvl1pPr>
          </a:lstStyle>
          <a:p>
            <a:pPr lvl="0"/>
            <a:r>
              <a:rPr lang="en-US" dirty="0"/>
              <a:t>Total PMPM </a:t>
            </a:r>
            <a:br>
              <a:rPr lang="en-US" dirty="0"/>
            </a:br>
            <a:r>
              <a:rPr lang="en-US" dirty="0"/>
              <a:t>increased</a:t>
            </a:r>
          </a:p>
        </p:txBody>
      </p:sp>
      <p:sp>
        <p:nvSpPr>
          <p:cNvPr id="33" name="Text Placeholder 14">
            <a:extLst>
              <a:ext uri="{FF2B5EF4-FFF2-40B4-BE49-F238E27FC236}">
                <a16:creationId xmlns:a16="http://schemas.microsoft.com/office/drawing/2014/main" id="{B11847B0-7684-479A-8817-DA8C910E7D4F}"/>
              </a:ext>
            </a:extLst>
          </p:cNvPr>
          <p:cNvSpPr>
            <a:spLocks noGrp="1"/>
          </p:cNvSpPr>
          <p:nvPr>
            <p:ph type="body" sz="quarter" idx="37" hasCustomPrompt="1"/>
          </p:nvPr>
        </p:nvSpPr>
        <p:spPr>
          <a:xfrm>
            <a:off x="4400124" y="4602654"/>
            <a:ext cx="1537431" cy="339990"/>
          </a:xfrm>
        </p:spPr>
        <p:txBody>
          <a:bodyPr anchor="t" anchorCtr="0">
            <a:noAutofit/>
          </a:bodyPr>
          <a:lstStyle>
            <a:lvl1pPr marL="0" indent="0">
              <a:lnSpc>
                <a:spcPct val="100000"/>
              </a:lnSpc>
              <a:buFontTx/>
              <a:buNone/>
              <a:defRPr sz="1050">
                <a:solidFill>
                  <a:schemeClr val="bg1"/>
                </a:solidFill>
              </a:defRPr>
            </a:lvl1pPr>
          </a:lstStyle>
          <a:p>
            <a:pPr lvl="0"/>
            <a:r>
              <a:rPr lang="en-US" dirty="0"/>
              <a:t>From 2018 2019 membership</a:t>
            </a:r>
          </a:p>
        </p:txBody>
      </p:sp>
      <p:sp>
        <p:nvSpPr>
          <p:cNvPr id="34" name="Text Placeholder 13">
            <a:extLst>
              <a:ext uri="{FF2B5EF4-FFF2-40B4-BE49-F238E27FC236}">
                <a16:creationId xmlns:a16="http://schemas.microsoft.com/office/drawing/2014/main" id="{6B55F2DC-7EF8-43A2-BE7B-A57394507EF3}"/>
              </a:ext>
            </a:extLst>
          </p:cNvPr>
          <p:cNvSpPr>
            <a:spLocks noGrp="1"/>
          </p:cNvSpPr>
          <p:nvPr>
            <p:ph type="body" sz="quarter" idx="38" hasCustomPrompt="1"/>
          </p:nvPr>
        </p:nvSpPr>
        <p:spPr>
          <a:xfrm>
            <a:off x="5024256" y="3902489"/>
            <a:ext cx="388144" cy="557999"/>
          </a:xfrm>
        </p:spPr>
        <p:txBody>
          <a:bodyPr lIns="91440">
            <a:noAutofit/>
          </a:bodyPr>
          <a:lstStyle>
            <a:lvl1pPr marL="0" indent="0">
              <a:buFontTx/>
              <a:buNone/>
              <a:defRPr sz="3000">
                <a:solidFill>
                  <a:schemeClr val="bg1"/>
                </a:solidFill>
                <a:latin typeface="+mj-lt"/>
              </a:defRPr>
            </a:lvl1pPr>
          </a:lstStyle>
          <a:p>
            <a:pPr lvl="0"/>
            <a:r>
              <a:rPr lang="en-US" dirty="0">
                <a:latin typeface="+mj-lt"/>
              </a:rPr>
              <a:t>%</a:t>
            </a:r>
            <a:endParaRPr lang="en-US" dirty="0"/>
          </a:p>
        </p:txBody>
      </p:sp>
      <p:sp>
        <p:nvSpPr>
          <p:cNvPr id="35" name="Picture Placeholder 3">
            <a:extLst>
              <a:ext uri="{FF2B5EF4-FFF2-40B4-BE49-F238E27FC236}">
                <a16:creationId xmlns:a16="http://schemas.microsoft.com/office/drawing/2014/main" id="{5F6BC99C-0824-4078-882A-BB7BC169FB8C}"/>
              </a:ext>
            </a:extLst>
          </p:cNvPr>
          <p:cNvSpPr>
            <a:spLocks noGrp="1"/>
          </p:cNvSpPr>
          <p:nvPr>
            <p:ph type="pic" sz="quarter" idx="39" hasCustomPrompt="1"/>
          </p:nvPr>
        </p:nvSpPr>
        <p:spPr>
          <a:xfrm>
            <a:off x="6559279" y="3811985"/>
            <a:ext cx="782241" cy="868680"/>
          </a:xfrm>
        </p:spPr>
        <p:txBody>
          <a:bodyPr/>
          <a:lstStyle>
            <a:lvl1pPr marL="0" indent="0">
              <a:buFontTx/>
              <a:buNone/>
              <a:defRPr>
                <a:solidFill>
                  <a:schemeClr val="bg1"/>
                </a:solidFill>
              </a:defRPr>
            </a:lvl1pPr>
          </a:lstStyle>
          <a:p>
            <a:r>
              <a:rPr lang="en-US" dirty="0"/>
              <a:t>Insert icon here</a:t>
            </a:r>
          </a:p>
        </p:txBody>
      </p:sp>
      <p:sp>
        <p:nvSpPr>
          <p:cNvPr id="36" name="Text Placeholder 28">
            <a:extLst>
              <a:ext uri="{FF2B5EF4-FFF2-40B4-BE49-F238E27FC236}">
                <a16:creationId xmlns:a16="http://schemas.microsoft.com/office/drawing/2014/main" id="{71562994-D381-4D3D-B55C-A4CDF356AC50}"/>
              </a:ext>
            </a:extLst>
          </p:cNvPr>
          <p:cNvSpPr>
            <a:spLocks noGrp="1"/>
          </p:cNvSpPr>
          <p:nvPr>
            <p:ph type="body" sz="quarter" idx="40" hasCustomPrompt="1"/>
          </p:nvPr>
        </p:nvSpPr>
        <p:spPr>
          <a:xfrm>
            <a:off x="7455886" y="4114740"/>
            <a:ext cx="1656159" cy="428640"/>
          </a:xfrm>
        </p:spPr>
        <p:txBody>
          <a:bodyPr anchor="ctr" anchorCtr="0">
            <a:noAutofit/>
          </a:bodyPr>
          <a:lstStyle>
            <a:lvl1pPr marL="0" indent="0">
              <a:buFontTx/>
              <a:buNone/>
              <a:defRPr sz="4500">
                <a:solidFill>
                  <a:schemeClr val="bg1"/>
                </a:solidFill>
                <a:latin typeface="+mj-lt"/>
              </a:defRPr>
            </a:lvl1pPr>
            <a:lvl2pPr>
              <a:defRPr>
                <a:latin typeface="+mj-lt"/>
              </a:defRPr>
            </a:lvl2pPr>
            <a:lvl3pPr>
              <a:defRPr>
                <a:latin typeface="+mj-lt"/>
              </a:defRPr>
            </a:lvl3pPr>
            <a:lvl4pPr>
              <a:defRPr>
                <a:latin typeface="+mj-lt"/>
              </a:defRPr>
            </a:lvl4pPr>
          </a:lstStyle>
          <a:p>
            <a:pPr lvl="0"/>
            <a:r>
              <a:rPr lang="en-US" dirty="0"/>
              <a:t>XX</a:t>
            </a:r>
          </a:p>
        </p:txBody>
      </p:sp>
      <p:sp>
        <p:nvSpPr>
          <p:cNvPr id="37" name="Text Placeholder 14">
            <a:extLst>
              <a:ext uri="{FF2B5EF4-FFF2-40B4-BE49-F238E27FC236}">
                <a16:creationId xmlns:a16="http://schemas.microsoft.com/office/drawing/2014/main" id="{8C8DD723-8C69-4EAC-9100-ACC1C7C993CF}"/>
              </a:ext>
            </a:extLst>
          </p:cNvPr>
          <p:cNvSpPr>
            <a:spLocks noGrp="1"/>
          </p:cNvSpPr>
          <p:nvPr>
            <p:ph type="body" sz="quarter" idx="41" hasCustomPrompt="1"/>
          </p:nvPr>
        </p:nvSpPr>
        <p:spPr>
          <a:xfrm>
            <a:off x="7455885" y="3530168"/>
            <a:ext cx="1989060" cy="339990"/>
          </a:xfrm>
        </p:spPr>
        <p:txBody>
          <a:bodyPr anchor="b" anchorCtr="0">
            <a:noAutofit/>
          </a:bodyPr>
          <a:lstStyle>
            <a:lvl1pPr marL="0" indent="0">
              <a:lnSpc>
                <a:spcPct val="100000"/>
              </a:lnSpc>
              <a:buFontTx/>
              <a:buNone/>
              <a:defRPr sz="1050">
                <a:solidFill>
                  <a:schemeClr val="bg1"/>
                </a:solidFill>
              </a:defRPr>
            </a:lvl1pPr>
          </a:lstStyle>
          <a:p>
            <a:pPr lvl="0"/>
            <a:r>
              <a:rPr lang="en-US" dirty="0"/>
              <a:t>Total PMPM </a:t>
            </a:r>
            <a:br>
              <a:rPr lang="en-US" dirty="0"/>
            </a:br>
            <a:r>
              <a:rPr lang="en-US" dirty="0"/>
              <a:t>increased</a:t>
            </a:r>
          </a:p>
        </p:txBody>
      </p:sp>
      <p:sp>
        <p:nvSpPr>
          <p:cNvPr id="38" name="Text Placeholder 14">
            <a:extLst>
              <a:ext uri="{FF2B5EF4-FFF2-40B4-BE49-F238E27FC236}">
                <a16:creationId xmlns:a16="http://schemas.microsoft.com/office/drawing/2014/main" id="{0297999F-14AE-4611-9C31-184FD38AF50E}"/>
              </a:ext>
            </a:extLst>
          </p:cNvPr>
          <p:cNvSpPr>
            <a:spLocks noGrp="1"/>
          </p:cNvSpPr>
          <p:nvPr>
            <p:ph type="body" sz="quarter" idx="42" hasCustomPrompt="1"/>
          </p:nvPr>
        </p:nvSpPr>
        <p:spPr>
          <a:xfrm>
            <a:off x="7455885" y="4602654"/>
            <a:ext cx="1537431" cy="339990"/>
          </a:xfrm>
        </p:spPr>
        <p:txBody>
          <a:bodyPr anchor="t" anchorCtr="0">
            <a:noAutofit/>
          </a:bodyPr>
          <a:lstStyle>
            <a:lvl1pPr marL="0" indent="0">
              <a:lnSpc>
                <a:spcPct val="100000"/>
              </a:lnSpc>
              <a:buFontTx/>
              <a:buNone/>
              <a:defRPr sz="1050">
                <a:solidFill>
                  <a:schemeClr val="bg1"/>
                </a:solidFill>
              </a:defRPr>
            </a:lvl1pPr>
          </a:lstStyle>
          <a:p>
            <a:pPr lvl="0"/>
            <a:r>
              <a:rPr lang="en-US" dirty="0"/>
              <a:t>From 2018 2019 membership</a:t>
            </a:r>
          </a:p>
        </p:txBody>
      </p:sp>
      <p:sp>
        <p:nvSpPr>
          <p:cNvPr id="39" name="Text Placeholder 13">
            <a:extLst>
              <a:ext uri="{FF2B5EF4-FFF2-40B4-BE49-F238E27FC236}">
                <a16:creationId xmlns:a16="http://schemas.microsoft.com/office/drawing/2014/main" id="{C1FF42F9-D821-4264-AA7D-0F9ED3C21E92}"/>
              </a:ext>
            </a:extLst>
          </p:cNvPr>
          <p:cNvSpPr>
            <a:spLocks noGrp="1"/>
          </p:cNvSpPr>
          <p:nvPr>
            <p:ph type="body" sz="quarter" idx="43" hasCustomPrompt="1"/>
          </p:nvPr>
        </p:nvSpPr>
        <p:spPr>
          <a:xfrm>
            <a:off x="8080017" y="3902489"/>
            <a:ext cx="388144" cy="557999"/>
          </a:xfrm>
        </p:spPr>
        <p:txBody>
          <a:bodyPr lIns="91440">
            <a:noAutofit/>
          </a:bodyPr>
          <a:lstStyle>
            <a:lvl1pPr marL="0" indent="0">
              <a:buFontTx/>
              <a:buNone/>
              <a:defRPr sz="3000">
                <a:solidFill>
                  <a:schemeClr val="bg1"/>
                </a:solidFill>
                <a:latin typeface="+mj-lt"/>
              </a:defRPr>
            </a:lvl1pPr>
          </a:lstStyle>
          <a:p>
            <a:pPr lvl="0"/>
            <a:r>
              <a:rPr lang="en-US" dirty="0">
                <a:latin typeface="+mj-lt"/>
              </a:rPr>
              <a:t>%</a:t>
            </a:r>
            <a:endParaRPr lang="en-US" dirty="0"/>
          </a:p>
        </p:txBody>
      </p:sp>
      <p:sp>
        <p:nvSpPr>
          <p:cNvPr id="40" name="Text Placeholder 34">
            <a:extLst>
              <a:ext uri="{FF2B5EF4-FFF2-40B4-BE49-F238E27FC236}">
                <a16:creationId xmlns:a16="http://schemas.microsoft.com/office/drawing/2014/main" id="{765544A1-A38C-4E0C-8423-448B3FE0DA62}"/>
              </a:ext>
            </a:extLst>
          </p:cNvPr>
          <p:cNvSpPr>
            <a:spLocks noGrp="1"/>
          </p:cNvSpPr>
          <p:nvPr>
            <p:ph type="body" sz="quarter" idx="44" hasCustomPrompt="1"/>
          </p:nvPr>
        </p:nvSpPr>
        <p:spPr>
          <a:xfrm>
            <a:off x="5014843" y="4312947"/>
            <a:ext cx="743845" cy="313305"/>
          </a:xfrm>
        </p:spPr>
        <p:txBody>
          <a:bodyPr lIns="91440">
            <a:noAutofit/>
          </a:bodyPr>
          <a:lstStyle>
            <a:lvl1pPr marL="0" indent="0" algn="l">
              <a:buFontTx/>
              <a:buNone/>
              <a:defRPr sz="1800">
                <a:solidFill>
                  <a:schemeClr val="bg1"/>
                </a:solidFill>
                <a:latin typeface="+mj-lt"/>
              </a:defRPr>
            </a:lvl1pPr>
          </a:lstStyle>
          <a:p>
            <a:pPr lvl="0"/>
            <a:r>
              <a:rPr lang="en-US" sz="1800" dirty="0">
                <a:latin typeface="+mj-lt"/>
              </a:rPr>
              <a:t>higher</a:t>
            </a:r>
            <a:endParaRPr lang="en-US" dirty="0"/>
          </a:p>
        </p:txBody>
      </p:sp>
      <p:sp>
        <p:nvSpPr>
          <p:cNvPr id="42" name="Text Placeholder 34">
            <a:extLst>
              <a:ext uri="{FF2B5EF4-FFF2-40B4-BE49-F238E27FC236}">
                <a16:creationId xmlns:a16="http://schemas.microsoft.com/office/drawing/2014/main" id="{1FDDB54D-F294-4439-8538-E6A1D2D48C97}"/>
              </a:ext>
            </a:extLst>
          </p:cNvPr>
          <p:cNvSpPr>
            <a:spLocks noGrp="1"/>
          </p:cNvSpPr>
          <p:nvPr>
            <p:ph type="body" sz="quarter" idx="45" hasCustomPrompt="1"/>
          </p:nvPr>
        </p:nvSpPr>
        <p:spPr>
          <a:xfrm>
            <a:off x="8096238" y="4312947"/>
            <a:ext cx="743845" cy="313305"/>
          </a:xfrm>
        </p:spPr>
        <p:txBody>
          <a:bodyPr lIns="91440">
            <a:noAutofit/>
          </a:bodyPr>
          <a:lstStyle>
            <a:lvl1pPr marL="0" indent="0" algn="l">
              <a:buFontTx/>
              <a:buNone/>
              <a:defRPr sz="1800">
                <a:solidFill>
                  <a:schemeClr val="bg1"/>
                </a:solidFill>
                <a:latin typeface="+mj-lt"/>
              </a:defRPr>
            </a:lvl1pPr>
          </a:lstStyle>
          <a:p>
            <a:pPr lvl="0"/>
            <a:r>
              <a:rPr lang="en-US" sz="1800" dirty="0">
                <a:latin typeface="+mj-lt"/>
              </a:rPr>
              <a:t>higher</a:t>
            </a:r>
            <a:endParaRPr lang="en-US" dirty="0"/>
          </a:p>
        </p:txBody>
      </p:sp>
      <p:sp>
        <p:nvSpPr>
          <p:cNvPr id="41" name="Footer Placeholder 4">
            <a:extLst>
              <a:ext uri="{FF2B5EF4-FFF2-40B4-BE49-F238E27FC236}">
                <a16:creationId xmlns:a16="http://schemas.microsoft.com/office/drawing/2014/main" id="{98EFC540-0AF5-4C25-85DF-6EB62FABA1B3}"/>
              </a:ext>
            </a:extLst>
          </p:cNvPr>
          <p:cNvSpPr>
            <a:spLocks noGrp="1"/>
          </p:cNvSpPr>
          <p:nvPr>
            <p:ph type="ftr" sz="quarter" idx="3"/>
          </p:nvPr>
        </p:nvSpPr>
        <p:spPr>
          <a:xfrm>
            <a:off x="457795" y="5365881"/>
            <a:ext cx="5657255" cy="304271"/>
          </a:xfrm>
          <a:prstGeom prst="rect">
            <a:avLst/>
          </a:prstGeom>
        </p:spPr>
        <p:txBody>
          <a:bodyPr vert="horz" lIns="0" tIns="45720" rIns="91440" bIns="64008" rtlCol="0" anchor="ctr"/>
          <a:lstStyle>
            <a:lvl1pPr algn="l">
              <a:defRPr sz="750" b="1">
                <a:solidFill>
                  <a:schemeClr val="bg1"/>
                </a:solidFill>
              </a:defRPr>
            </a:lvl1pPr>
          </a:lstStyle>
          <a:p>
            <a:r>
              <a:rPr lang="en-US" dirty="0"/>
              <a:t>CareFirst BlueCross BlueShield</a:t>
            </a:r>
          </a:p>
        </p:txBody>
      </p:sp>
    </p:spTree>
    <p:extLst>
      <p:ext uri="{BB962C8B-B14F-4D97-AF65-F5344CB8AC3E}">
        <p14:creationId xmlns:p14="http://schemas.microsoft.com/office/powerpoint/2010/main" val="159589650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HORIZ Split 4 Column Content">
    <p:spTree>
      <p:nvGrpSpPr>
        <p:cNvPr id="1" name=""/>
        <p:cNvGrpSpPr/>
        <p:nvPr/>
      </p:nvGrpSpPr>
      <p:grpSpPr>
        <a:xfrm>
          <a:off x="0" y="0"/>
          <a:ext cx="0" cy="0"/>
          <a:chOff x="0" y="0"/>
          <a:chExt cx="0" cy="0"/>
        </a:xfrm>
      </p:grpSpPr>
      <p:sp>
        <p:nvSpPr>
          <p:cNvPr id="43" name="Rectangle 42">
            <a:extLst>
              <a:ext uri="{FF2B5EF4-FFF2-40B4-BE49-F238E27FC236}">
                <a16:creationId xmlns:a16="http://schemas.microsoft.com/office/drawing/2014/main" id="{4D30601C-CCEB-483F-B513-37B94765AF01}"/>
              </a:ext>
            </a:extLst>
          </p:cNvPr>
          <p:cNvSpPr/>
          <p:nvPr userDrawn="1"/>
        </p:nvSpPr>
        <p:spPr>
          <a:xfrm>
            <a:off x="4520697" y="2857500"/>
            <a:ext cx="2263140" cy="2859127"/>
          </a:xfrm>
          <a:prstGeom prst="rect">
            <a:avLst/>
          </a:prstGeom>
          <a:solidFill>
            <a:schemeClr val="accent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1"/>
          </a:p>
        </p:txBody>
      </p:sp>
      <p:sp>
        <p:nvSpPr>
          <p:cNvPr id="21" name="Rectangle 20">
            <a:extLst>
              <a:ext uri="{FF2B5EF4-FFF2-40B4-BE49-F238E27FC236}">
                <a16:creationId xmlns:a16="http://schemas.microsoft.com/office/drawing/2014/main" id="{97D8BE87-B2C0-3143-959D-9C3808E35C83}"/>
              </a:ext>
            </a:extLst>
          </p:cNvPr>
          <p:cNvSpPr/>
          <p:nvPr/>
        </p:nvSpPr>
        <p:spPr>
          <a:xfrm>
            <a:off x="6783837" y="2857500"/>
            <a:ext cx="2362424" cy="28575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1"/>
          </a:p>
        </p:txBody>
      </p:sp>
      <p:sp>
        <p:nvSpPr>
          <p:cNvPr id="20" name="Rectangle 19">
            <a:extLst>
              <a:ext uri="{FF2B5EF4-FFF2-40B4-BE49-F238E27FC236}">
                <a16:creationId xmlns:a16="http://schemas.microsoft.com/office/drawing/2014/main" id="{EB965267-E261-2B42-AEF1-4594043F548C}"/>
              </a:ext>
            </a:extLst>
          </p:cNvPr>
          <p:cNvSpPr/>
          <p:nvPr/>
        </p:nvSpPr>
        <p:spPr>
          <a:xfrm>
            <a:off x="2263142" y="2857500"/>
            <a:ext cx="2263140" cy="28591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1"/>
          </a:p>
        </p:txBody>
      </p:sp>
      <p:sp>
        <p:nvSpPr>
          <p:cNvPr id="19" name="Rectangle 18">
            <a:extLst>
              <a:ext uri="{FF2B5EF4-FFF2-40B4-BE49-F238E27FC236}">
                <a16:creationId xmlns:a16="http://schemas.microsoft.com/office/drawing/2014/main" id="{E5CBC4F8-858C-D74C-9121-6DBADC785AB1}"/>
              </a:ext>
            </a:extLst>
          </p:cNvPr>
          <p:cNvSpPr/>
          <p:nvPr/>
        </p:nvSpPr>
        <p:spPr>
          <a:xfrm>
            <a:off x="2" y="2857500"/>
            <a:ext cx="2263140" cy="28575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1"/>
          </a:p>
        </p:txBody>
      </p:sp>
      <p:sp>
        <p:nvSpPr>
          <p:cNvPr id="6" name="Slide Number Placeholder 5"/>
          <p:cNvSpPr>
            <a:spLocks noGrp="1"/>
          </p:cNvSpPr>
          <p:nvPr>
            <p:ph type="sldNum" sz="quarter" idx="12"/>
          </p:nvPr>
        </p:nvSpPr>
        <p:spPr/>
        <p:txBody>
          <a:bodyPr/>
          <a:lstStyle/>
          <a:p>
            <a:fld id="{50BDF835-6A26-47A6-A2BD-7D4ECF93647D}" type="slidenum">
              <a:rPr lang="en-US" smtClean="0"/>
              <a:t>‹#›</a:t>
            </a:fld>
            <a:endParaRPr lang="en-US"/>
          </a:p>
        </p:txBody>
      </p:sp>
      <p:sp>
        <p:nvSpPr>
          <p:cNvPr id="16" name="TextBox 15"/>
          <p:cNvSpPr txBox="1"/>
          <p:nvPr/>
        </p:nvSpPr>
        <p:spPr>
          <a:xfrm>
            <a:off x="3399631" y="1187823"/>
            <a:ext cx="685979" cy="762000"/>
          </a:xfrm>
          <a:prstGeom prst="rect">
            <a:avLst/>
          </a:prstGeom>
        </p:spPr>
        <p:txBody>
          <a:bodyPr vert="horz" wrap="none" lIns="68571" tIns="34286" rIns="68571" bIns="34286" rtlCol="0" anchor="ctr">
            <a:noAutofit/>
          </a:bodyPr>
          <a:lstStyle/>
          <a:p>
            <a:pPr>
              <a:lnSpc>
                <a:spcPts val="4500"/>
              </a:lnSpc>
            </a:pPr>
            <a:endParaRPr lang="en-US" sz="5100" cap="all" spc="-75" baseline="0" dirty="0">
              <a:latin typeface="Tw Cen MT Condensed" charset="0"/>
            </a:endParaRPr>
          </a:p>
        </p:txBody>
      </p:sp>
      <p:sp>
        <p:nvSpPr>
          <p:cNvPr id="13" name="Date Placeholder 3"/>
          <p:cNvSpPr>
            <a:spLocks noGrp="1"/>
          </p:cNvSpPr>
          <p:nvPr>
            <p:ph type="dt" sz="half" idx="2"/>
          </p:nvPr>
        </p:nvSpPr>
        <p:spPr>
          <a:xfrm>
            <a:off x="1" y="5330658"/>
            <a:ext cx="456881" cy="381001"/>
          </a:xfrm>
          <a:prstGeom prst="rect">
            <a:avLst/>
          </a:prstGeom>
        </p:spPr>
        <p:txBody>
          <a:bodyPr vert="horz" wrap="none" lIns="0" tIns="45720" rIns="0" bIns="45720" rtlCol="0" anchor="ctr"/>
          <a:lstStyle>
            <a:lvl1pPr algn="ctr">
              <a:defRPr sz="525">
                <a:solidFill>
                  <a:schemeClr val="bg1">
                    <a:lumMod val="65000"/>
                  </a:schemeClr>
                </a:solidFill>
                <a:latin typeface="Open Sans"/>
                <a:cs typeface="Open Sans"/>
              </a:defRPr>
            </a:lvl1pPr>
          </a:lstStyle>
          <a:p>
            <a:fld id="{078E718E-664E-BB4B-8831-DDDBADF21B08}" type="datetime1">
              <a:rPr lang="en-US" smtClean="0"/>
              <a:t>2/8/2024</a:t>
            </a:fld>
            <a:endParaRPr lang="en-US" dirty="0"/>
          </a:p>
        </p:txBody>
      </p:sp>
      <p:sp>
        <p:nvSpPr>
          <p:cNvPr id="15" name="Title 1"/>
          <p:cNvSpPr>
            <a:spLocks noGrp="1"/>
          </p:cNvSpPr>
          <p:nvPr>
            <p:ph type="title" hasCustomPrompt="1"/>
          </p:nvPr>
        </p:nvSpPr>
        <p:spPr>
          <a:xfrm>
            <a:off x="456880" y="0"/>
            <a:ext cx="7217939" cy="1053668"/>
          </a:xfrm>
        </p:spPr>
        <p:txBody>
          <a:bodyPr bIns="0" anchor="b" anchorCtr="0"/>
          <a:lstStyle>
            <a:lvl1pPr>
              <a:lnSpc>
                <a:spcPts val="2924"/>
              </a:lnSpc>
              <a:defRPr sz="2699"/>
            </a:lvl1pPr>
          </a:lstStyle>
          <a:p>
            <a:r>
              <a:rPr lang="en-US" dirty="0"/>
              <a:t>Click To Edit Master Title Case</a:t>
            </a:r>
          </a:p>
        </p:txBody>
      </p:sp>
      <p:sp>
        <p:nvSpPr>
          <p:cNvPr id="17" name="Text Placeholder 21"/>
          <p:cNvSpPr>
            <a:spLocks noGrp="1"/>
          </p:cNvSpPr>
          <p:nvPr>
            <p:ph type="body" sz="quarter" idx="17" hasCustomPrompt="1"/>
          </p:nvPr>
        </p:nvSpPr>
        <p:spPr>
          <a:xfrm>
            <a:off x="457796" y="1533167"/>
            <a:ext cx="7218259" cy="1127125"/>
          </a:xfrm>
        </p:spPr>
        <p:txBody>
          <a:bodyPr tIns="0">
            <a:noAutofit/>
          </a:bodyPr>
          <a:lstStyle>
            <a:lvl1pPr marL="0" indent="0">
              <a:lnSpc>
                <a:spcPts val="2400"/>
              </a:lnSpc>
              <a:buFontTx/>
              <a:buNone/>
              <a:defRPr sz="2100">
                <a:solidFill>
                  <a:schemeClr val="accent1"/>
                </a:solidFill>
                <a:latin typeface="Oswald Regular"/>
                <a:cs typeface="Oswald Regular"/>
              </a:defRPr>
            </a:lvl1pPr>
            <a:lvl2pPr marL="171433" indent="0">
              <a:lnSpc>
                <a:spcPts val="2400"/>
              </a:lnSpc>
              <a:buFontTx/>
              <a:buNone/>
              <a:defRPr sz="2100">
                <a:latin typeface="Oswald Regular"/>
                <a:cs typeface="Oswald Regular"/>
              </a:defRPr>
            </a:lvl2pPr>
            <a:lvl3pPr marL="628587" indent="0">
              <a:lnSpc>
                <a:spcPts val="2400"/>
              </a:lnSpc>
              <a:buFontTx/>
              <a:buNone/>
              <a:defRPr sz="2100">
                <a:latin typeface="Oswald Regular"/>
                <a:cs typeface="Oswald Regular"/>
              </a:defRPr>
            </a:lvl3pPr>
            <a:lvl4pPr marL="1186934" indent="0">
              <a:lnSpc>
                <a:spcPts val="2400"/>
              </a:lnSpc>
              <a:buFontTx/>
              <a:buNone/>
              <a:defRPr sz="2100">
                <a:latin typeface="Oswald Regular"/>
                <a:cs typeface="Oswald Regular"/>
              </a:defRPr>
            </a:lvl4pPr>
            <a:lvl5pPr marL="1403606" indent="0">
              <a:lnSpc>
                <a:spcPts val="2400"/>
              </a:lnSpc>
              <a:buFontTx/>
              <a:buNone/>
              <a:defRPr sz="2100">
                <a:latin typeface="Oswald Regular"/>
                <a:cs typeface="Oswald Regular"/>
              </a:defRPr>
            </a:lvl5pPr>
          </a:lstStyle>
          <a:p>
            <a:pPr lvl="0"/>
            <a:r>
              <a:rPr lang="en-US" dirty="0"/>
              <a:t>Click to edit master sentence case</a:t>
            </a:r>
          </a:p>
        </p:txBody>
      </p:sp>
      <p:sp>
        <p:nvSpPr>
          <p:cNvPr id="22" name="Text Placeholder 28">
            <a:extLst>
              <a:ext uri="{FF2B5EF4-FFF2-40B4-BE49-F238E27FC236}">
                <a16:creationId xmlns:a16="http://schemas.microsoft.com/office/drawing/2014/main" id="{2E58C619-9F70-4899-999D-FAFE4F7D1E84}"/>
              </a:ext>
            </a:extLst>
          </p:cNvPr>
          <p:cNvSpPr>
            <a:spLocks noGrp="1"/>
          </p:cNvSpPr>
          <p:nvPr>
            <p:ph type="body" sz="quarter" idx="19" hasCustomPrompt="1"/>
          </p:nvPr>
        </p:nvSpPr>
        <p:spPr>
          <a:xfrm>
            <a:off x="511818" y="4114740"/>
            <a:ext cx="1656159" cy="428640"/>
          </a:xfrm>
        </p:spPr>
        <p:txBody>
          <a:bodyPr anchor="ctr" anchorCtr="0">
            <a:noAutofit/>
          </a:bodyPr>
          <a:lstStyle>
            <a:lvl1pPr marL="0" indent="0">
              <a:buFontTx/>
              <a:buNone/>
              <a:defRPr sz="4500">
                <a:solidFill>
                  <a:schemeClr val="bg1"/>
                </a:solidFill>
                <a:latin typeface="+mj-lt"/>
              </a:defRPr>
            </a:lvl1pPr>
            <a:lvl2pPr>
              <a:defRPr>
                <a:latin typeface="+mj-lt"/>
              </a:defRPr>
            </a:lvl2pPr>
            <a:lvl3pPr>
              <a:defRPr>
                <a:latin typeface="+mj-lt"/>
              </a:defRPr>
            </a:lvl3pPr>
            <a:lvl4pPr>
              <a:defRPr>
                <a:latin typeface="+mj-lt"/>
              </a:defRPr>
            </a:lvl4pPr>
          </a:lstStyle>
          <a:p>
            <a:pPr lvl="0"/>
            <a:r>
              <a:rPr lang="en-US" dirty="0"/>
              <a:t>XX</a:t>
            </a:r>
          </a:p>
        </p:txBody>
      </p:sp>
      <p:sp>
        <p:nvSpPr>
          <p:cNvPr id="23" name="Text Placeholder 14">
            <a:extLst>
              <a:ext uri="{FF2B5EF4-FFF2-40B4-BE49-F238E27FC236}">
                <a16:creationId xmlns:a16="http://schemas.microsoft.com/office/drawing/2014/main" id="{8EAFEACC-B491-458B-8BD2-D42B26D2AEBC}"/>
              </a:ext>
            </a:extLst>
          </p:cNvPr>
          <p:cNvSpPr>
            <a:spLocks noGrp="1"/>
          </p:cNvSpPr>
          <p:nvPr>
            <p:ph type="body" sz="quarter" idx="24" hasCustomPrompt="1"/>
          </p:nvPr>
        </p:nvSpPr>
        <p:spPr>
          <a:xfrm>
            <a:off x="511817" y="3530168"/>
            <a:ext cx="1989060" cy="339990"/>
          </a:xfrm>
        </p:spPr>
        <p:txBody>
          <a:bodyPr anchor="b" anchorCtr="0">
            <a:noAutofit/>
          </a:bodyPr>
          <a:lstStyle>
            <a:lvl1pPr marL="0" indent="0">
              <a:lnSpc>
                <a:spcPct val="100000"/>
              </a:lnSpc>
              <a:buFontTx/>
              <a:buNone/>
              <a:defRPr sz="1050">
                <a:solidFill>
                  <a:schemeClr val="bg1"/>
                </a:solidFill>
              </a:defRPr>
            </a:lvl1pPr>
          </a:lstStyle>
          <a:p>
            <a:pPr lvl="0"/>
            <a:r>
              <a:rPr lang="en-US" dirty="0"/>
              <a:t>Type here</a:t>
            </a:r>
          </a:p>
        </p:txBody>
      </p:sp>
      <p:sp>
        <p:nvSpPr>
          <p:cNvPr id="24" name="Text Placeholder 14">
            <a:extLst>
              <a:ext uri="{FF2B5EF4-FFF2-40B4-BE49-F238E27FC236}">
                <a16:creationId xmlns:a16="http://schemas.microsoft.com/office/drawing/2014/main" id="{4B9A0AE0-25F9-4307-923E-9B586D2848BF}"/>
              </a:ext>
            </a:extLst>
          </p:cNvPr>
          <p:cNvSpPr>
            <a:spLocks noGrp="1"/>
          </p:cNvSpPr>
          <p:nvPr>
            <p:ph type="body" sz="quarter" idx="25" hasCustomPrompt="1"/>
          </p:nvPr>
        </p:nvSpPr>
        <p:spPr>
          <a:xfrm>
            <a:off x="511817" y="4602654"/>
            <a:ext cx="1537431" cy="339990"/>
          </a:xfrm>
        </p:spPr>
        <p:txBody>
          <a:bodyPr anchor="t" anchorCtr="0">
            <a:noAutofit/>
          </a:bodyPr>
          <a:lstStyle>
            <a:lvl1pPr marL="0" indent="0">
              <a:lnSpc>
                <a:spcPct val="100000"/>
              </a:lnSpc>
              <a:buFontTx/>
              <a:buNone/>
              <a:defRPr sz="1050">
                <a:solidFill>
                  <a:schemeClr val="bg1"/>
                </a:solidFill>
              </a:defRPr>
            </a:lvl1pPr>
          </a:lstStyle>
          <a:p>
            <a:pPr lvl="0"/>
            <a:r>
              <a:rPr lang="en-US" dirty="0"/>
              <a:t>Type here</a:t>
            </a:r>
          </a:p>
        </p:txBody>
      </p:sp>
      <p:sp>
        <p:nvSpPr>
          <p:cNvPr id="25" name="Text Placeholder 13">
            <a:extLst>
              <a:ext uri="{FF2B5EF4-FFF2-40B4-BE49-F238E27FC236}">
                <a16:creationId xmlns:a16="http://schemas.microsoft.com/office/drawing/2014/main" id="{A2F82C2F-ADC7-4C4B-9D81-DA094C9320B7}"/>
              </a:ext>
            </a:extLst>
          </p:cNvPr>
          <p:cNvSpPr>
            <a:spLocks noGrp="1"/>
          </p:cNvSpPr>
          <p:nvPr>
            <p:ph type="body" sz="quarter" idx="32" hasCustomPrompt="1"/>
          </p:nvPr>
        </p:nvSpPr>
        <p:spPr>
          <a:xfrm>
            <a:off x="1135949" y="3902489"/>
            <a:ext cx="388144" cy="557999"/>
          </a:xfrm>
        </p:spPr>
        <p:txBody>
          <a:bodyPr lIns="91440">
            <a:noAutofit/>
          </a:bodyPr>
          <a:lstStyle>
            <a:lvl1pPr marL="0" indent="0">
              <a:buFontTx/>
              <a:buNone/>
              <a:defRPr sz="3000">
                <a:solidFill>
                  <a:schemeClr val="bg1"/>
                </a:solidFill>
                <a:latin typeface="+mj-lt"/>
              </a:defRPr>
            </a:lvl1pPr>
          </a:lstStyle>
          <a:p>
            <a:pPr lvl="0"/>
            <a:r>
              <a:rPr lang="en-US" dirty="0">
                <a:latin typeface="+mj-lt"/>
              </a:rPr>
              <a:t>%</a:t>
            </a:r>
            <a:endParaRPr lang="en-US" dirty="0"/>
          </a:p>
        </p:txBody>
      </p:sp>
      <p:sp>
        <p:nvSpPr>
          <p:cNvPr id="26" name="Text Placeholder 34">
            <a:extLst>
              <a:ext uri="{FF2B5EF4-FFF2-40B4-BE49-F238E27FC236}">
                <a16:creationId xmlns:a16="http://schemas.microsoft.com/office/drawing/2014/main" id="{F8E1812E-C28A-432C-9176-29A842DAA365}"/>
              </a:ext>
            </a:extLst>
          </p:cNvPr>
          <p:cNvSpPr>
            <a:spLocks noGrp="1"/>
          </p:cNvSpPr>
          <p:nvPr>
            <p:ph type="body" sz="quarter" idx="33" hasCustomPrompt="1"/>
          </p:nvPr>
        </p:nvSpPr>
        <p:spPr>
          <a:xfrm>
            <a:off x="1137511" y="4312947"/>
            <a:ext cx="743845" cy="313305"/>
          </a:xfrm>
        </p:spPr>
        <p:txBody>
          <a:bodyPr lIns="91440">
            <a:noAutofit/>
          </a:bodyPr>
          <a:lstStyle>
            <a:lvl1pPr marL="0" indent="0" algn="l">
              <a:buFontTx/>
              <a:buNone/>
              <a:defRPr sz="1800">
                <a:solidFill>
                  <a:schemeClr val="bg1"/>
                </a:solidFill>
                <a:latin typeface="+mj-lt"/>
              </a:defRPr>
            </a:lvl1pPr>
          </a:lstStyle>
          <a:p>
            <a:pPr lvl="0"/>
            <a:r>
              <a:rPr lang="en-US" sz="1800" dirty="0">
                <a:latin typeface="+mj-lt"/>
              </a:rPr>
              <a:t>higher</a:t>
            </a:r>
            <a:endParaRPr lang="en-US" dirty="0"/>
          </a:p>
        </p:txBody>
      </p:sp>
      <p:sp>
        <p:nvSpPr>
          <p:cNvPr id="27" name="TextBox 26">
            <a:extLst>
              <a:ext uri="{FF2B5EF4-FFF2-40B4-BE49-F238E27FC236}">
                <a16:creationId xmlns:a16="http://schemas.microsoft.com/office/drawing/2014/main" id="{C1B8F0F5-207E-446A-ADE8-2C58B2084AAC}"/>
              </a:ext>
            </a:extLst>
          </p:cNvPr>
          <p:cNvSpPr txBox="1"/>
          <p:nvPr/>
        </p:nvSpPr>
        <p:spPr>
          <a:xfrm>
            <a:off x="6455405" y="5404712"/>
            <a:ext cx="2230800" cy="207749"/>
          </a:xfrm>
          <a:prstGeom prst="rect">
            <a:avLst/>
          </a:prstGeom>
          <a:noFill/>
        </p:spPr>
        <p:txBody>
          <a:bodyPr wrap="square" lIns="0" rIns="0" rtlCol="0">
            <a:spAutoFit/>
          </a:bodyPr>
          <a:lstStyle/>
          <a:p>
            <a:pPr algn="r"/>
            <a:r>
              <a:rPr kumimoji="0" lang="en-US" sz="750" b="1" i="0" u="none" strike="noStrike" kern="1200" cap="none" spc="0" normalizeH="0" baseline="0" noProof="0" dirty="0">
                <a:ln>
                  <a:noFill/>
                </a:ln>
                <a:solidFill>
                  <a:schemeClr val="bg1"/>
                </a:solidFill>
                <a:effectLst/>
                <a:uLnTx/>
                <a:uFillTx/>
                <a:latin typeface="+mn-lt"/>
                <a:ea typeface="Open Sans" panose="020B0606030504020204" pitchFamily="34" charset="0"/>
                <a:cs typeface="Open Sans" panose="020B0606030504020204" pitchFamily="34" charset="0"/>
              </a:rPr>
              <a:t>Proprietary and Confidential</a:t>
            </a:r>
            <a:endParaRPr lang="en-US" sz="750" dirty="0">
              <a:solidFill>
                <a:schemeClr val="bg1"/>
              </a:solidFill>
            </a:endParaRPr>
          </a:p>
        </p:txBody>
      </p:sp>
      <p:sp>
        <p:nvSpPr>
          <p:cNvPr id="31" name="Text Placeholder 28">
            <a:extLst>
              <a:ext uri="{FF2B5EF4-FFF2-40B4-BE49-F238E27FC236}">
                <a16:creationId xmlns:a16="http://schemas.microsoft.com/office/drawing/2014/main" id="{F2025739-62B5-444C-A60A-A495A17CC013}"/>
              </a:ext>
            </a:extLst>
          </p:cNvPr>
          <p:cNvSpPr>
            <a:spLocks noGrp="1"/>
          </p:cNvSpPr>
          <p:nvPr>
            <p:ph type="body" sz="quarter" idx="35" hasCustomPrompt="1"/>
          </p:nvPr>
        </p:nvSpPr>
        <p:spPr>
          <a:xfrm>
            <a:off x="2796101" y="4114740"/>
            <a:ext cx="1656159" cy="428640"/>
          </a:xfrm>
        </p:spPr>
        <p:txBody>
          <a:bodyPr anchor="ctr" anchorCtr="0">
            <a:noAutofit/>
          </a:bodyPr>
          <a:lstStyle>
            <a:lvl1pPr marL="0" indent="0">
              <a:buFontTx/>
              <a:buNone/>
              <a:defRPr sz="4500">
                <a:solidFill>
                  <a:schemeClr val="bg1"/>
                </a:solidFill>
                <a:latin typeface="+mj-lt"/>
              </a:defRPr>
            </a:lvl1pPr>
            <a:lvl2pPr>
              <a:defRPr>
                <a:latin typeface="+mj-lt"/>
              </a:defRPr>
            </a:lvl2pPr>
            <a:lvl3pPr>
              <a:defRPr>
                <a:latin typeface="+mj-lt"/>
              </a:defRPr>
            </a:lvl3pPr>
            <a:lvl4pPr>
              <a:defRPr>
                <a:latin typeface="+mj-lt"/>
              </a:defRPr>
            </a:lvl4pPr>
          </a:lstStyle>
          <a:p>
            <a:pPr lvl="0"/>
            <a:r>
              <a:rPr lang="en-US" dirty="0"/>
              <a:t>XX</a:t>
            </a:r>
          </a:p>
        </p:txBody>
      </p:sp>
      <p:sp>
        <p:nvSpPr>
          <p:cNvPr id="32" name="Text Placeholder 14">
            <a:extLst>
              <a:ext uri="{FF2B5EF4-FFF2-40B4-BE49-F238E27FC236}">
                <a16:creationId xmlns:a16="http://schemas.microsoft.com/office/drawing/2014/main" id="{2473782E-7A0E-43F9-9216-F7D6CBA1916F}"/>
              </a:ext>
            </a:extLst>
          </p:cNvPr>
          <p:cNvSpPr>
            <a:spLocks noGrp="1"/>
          </p:cNvSpPr>
          <p:nvPr>
            <p:ph type="body" sz="quarter" idx="36" hasCustomPrompt="1"/>
          </p:nvPr>
        </p:nvSpPr>
        <p:spPr>
          <a:xfrm>
            <a:off x="2796101" y="3530168"/>
            <a:ext cx="1989060" cy="339990"/>
          </a:xfrm>
        </p:spPr>
        <p:txBody>
          <a:bodyPr anchor="b" anchorCtr="0">
            <a:noAutofit/>
          </a:bodyPr>
          <a:lstStyle>
            <a:lvl1pPr marL="0" indent="0">
              <a:lnSpc>
                <a:spcPct val="100000"/>
              </a:lnSpc>
              <a:buFontTx/>
              <a:buNone/>
              <a:defRPr sz="1050">
                <a:solidFill>
                  <a:schemeClr val="bg1"/>
                </a:solidFill>
              </a:defRPr>
            </a:lvl1pPr>
          </a:lstStyle>
          <a:p>
            <a:pPr lvl="0"/>
            <a:r>
              <a:rPr lang="en-US" dirty="0"/>
              <a:t>Type here</a:t>
            </a:r>
          </a:p>
        </p:txBody>
      </p:sp>
      <p:sp>
        <p:nvSpPr>
          <p:cNvPr id="33" name="Text Placeholder 14">
            <a:extLst>
              <a:ext uri="{FF2B5EF4-FFF2-40B4-BE49-F238E27FC236}">
                <a16:creationId xmlns:a16="http://schemas.microsoft.com/office/drawing/2014/main" id="{B11847B0-7684-479A-8817-DA8C910E7D4F}"/>
              </a:ext>
            </a:extLst>
          </p:cNvPr>
          <p:cNvSpPr>
            <a:spLocks noGrp="1"/>
          </p:cNvSpPr>
          <p:nvPr>
            <p:ph type="body" sz="quarter" idx="37" hasCustomPrompt="1"/>
          </p:nvPr>
        </p:nvSpPr>
        <p:spPr>
          <a:xfrm>
            <a:off x="2796101" y="4602654"/>
            <a:ext cx="1537431" cy="339990"/>
          </a:xfrm>
        </p:spPr>
        <p:txBody>
          <a:bodyPr anchor="t" anchorCtr="0">
            <a:noAutofit/>
          </a:bodyPr>
          <a:lstStyle>
            <a:lvl1pPr marL="0" indent="0">
              <a:lnSpc>
                <a:spcPct val="100000"/>
              </a:lnSpc>
              <a:buFontTx/>
              <a:buNone/>
              <a:defRPr sz="1050">
                <a:solidFill>
                  <a:schemeClr val="bg1"/>
                </a:solidFill>
              </a:defRPr>
            </a:lvl1pPr>
          </a:lstStyle>
          <a:p>
            <a:pPr lvl="0"/>
            <a:r>
              <a:rPr lang="en-US" dirty="0"/>
              <a:t>Type here</a:t>
            </a:r>
          </a:p>
        </p:txBody>
      </p:sp>
      <p:sp>
        <p:nvSpPr>
          <p:cNvPr id="34" name="Text Placeholder 13">
            <a:extLst>
              <a:ext uri="{FF2B5EF4-FFF2-40B4-BE49-F238E27FC236}">
                <a16:creationId xmlns:a16="http://schemas.microsoft.com/office/drawing/2014/main" id="{6B55F2DC-7EF8-43A2-BE7B-A57394507EF3}"/>
              </a:ext>
            </a:extLst>
          </p:cNvPr>
          <p:cNvSpPr>
            <a:spLocks noGrp="1"/>
          </p:cNvSpPr>
          <p:nvPr>
            <p:ph type="body" sz="quarter" idx="38" hasCustomPrompt="1"/>
          </p:nvPr>
        </p:nvSpPr>
        <p:spPr>
          <a:xfrm>
            <a:off x="3420232" y="3902489"/>
            <a:ext cx="388144" cy="557999"/>
          </a:xfrm>
        </p:spPr>
        <p:txBody>
          <a:bodyPr lIns="91440">
            <a:noAutofit/>
          </a:bodyPr>
          <a:lstStyle>
            <a:lvl1pPr marL="0" indent="0">
              <a:buFontTx/>
              <a:buNone/>
              <a:defRPr sz="3000">
                <a:solidFill>
                  <a:schemeClr val="bg1"/>
                </a:solidFill>
                <a:latin typeface="+mj-lt"/>
              </a:defRPr>
            </a:lvl1pPr>
          </a:lstStyle>
          <a:p>
            <a:pPr lvl="0"/>
            <a:r>
              <a:rPr lang="en-US" dirty="0">
                <a:latin typeface="+mj-lt"/>
              </a:rPr>
              <a:t>%</a:t>
            </a:r>
            <a:endParaRPr lang="en-US" dirty="0"/>
          </a:p>
        </p:txBody>
      </p:sp>
      <p:sp>
        <p:nvSpPr>
          <p:cNvPr id="36" name="Text Placeholder 28">
            <a:extLst>
              <a:ext uri="{FF2B5EF4-FFF2-40B4-BE49-F238E27FC236}">
                <a16:creationId xmlns:a16="http://schemas.microsoft.com/office/drawing/2014/main" id="{71562994-D381-4D3D-B55C-A4CDF356AC50}"/>
              </a:ext>
            </a:extLst>
          </p:cNvPr>
          <p:cNvSpPr>
            <a:spLocks noGrp="1"/>
          </p:cNvSpPr>
          <p:nvPr>
            <p:ph type="body" sz="quarter" idx="40" hasCustomPrompt="1"/>
          </p:nvPr>
        </p:nvSpPr>
        <p:spPr>
          <a:xfrm>
            <a:off x="5110546" y="4114740"/>
            <a:ext cx="1656159" cy="428640"/>
          </a:xfrm>
        </p:spPr>
        <p:txBody>
          <a:bodyPr anchor="ctr" anchorCtr="0">
            <a:noAutofit/>
          </a:bodyPr>
          <a:lstStyle>
            <a:lvl1pPr marL="0" indent="0">
              <a:buFontTx/>
              <a:buNone/>
              <a:defRPr sz="4500">
                <a:solidFill>
                  <a:schemeClr val="bg1"/>
                </a:solidFill>
                <a:latin typeface="+mj-lt"/>
              </a:defRPr>
            </a:lvl1pPr>
            <a:lvl2pPr>
              <a:defRPr>
                <a:latin typeface="+mj-lt"/>
              </a:defRPr>
            </a:lvl2pPr>
            <a:lvl3pPr>
              <a:defRPr>
                <a:latin typeface="+mj-lt"/>
              </a:defRPr>
            </a:lvl3pPr>
            <a:lvl4pPr>
              <a:defRPr>
                <a:latin typeface="+mj-lt"/>
              </a:defRPr>
            </a:lvl4pPr>
          </a:lstStyle>
          <a:p>
            <a:pPr lvl="0"/>
            <a:r>
              <a:rPr lang="en-US" dirty="0"/>
              <a:t>XX</a:t>
            </a:r>
          </a:p>
        </p:txBody>
      </p:sp>
      <p:sp>
        <p:nvSpPr>
          <p:cNvPr id="37" name="Text Placeholder 14">
            <a:extLst>
              <a:ext uri="{FF2B5EF4-FFF2-40B4-BE49-F238E27FC236}">
                <a16:creationId xmlns:a16="http://schemas.microsoft.com/office/drawing/2014/main" id="{8C8DD723-8C69-4EAC-9100-ACC1C7C993CF}"/>
              </a:ext>
            </a:extLst>
          </p:cNvPr>
          <p:cNvSpPr>
            <a:spLocks noGrp="1"/>
          </p:cNvSpPr>
          <p:nvPr>
            <p:ph type="body" sz="quarter" idx="41" hasCustomPrompt="1"/>
          </p:nvPr>
        </p:nvSpPr>
        <p:spPr>
          <a:xfrm>
            <a:off x="5110545" y="3530168"/>
            <a:ext cx="1989060" cy="339990"/>
          </a:xfrm>
        </p:spPr>
        <p:txBody>
          <a:bodyPr anchor="b" anchorCtr="0">
            <a:noAutofit/>
          </a:bodyPr>
          <a:lstStyle>
            <a:lvl1pPr marL="0" indent="0">
              <a:lnSpc>
                <a:spcPct val="100000"/>
              </a:lnSpc>
              <a:buFontTx/>
              <a:buNone/>
              <a:defRPr sz="1050">
                <a:solidFill>
                  <a:schemeClr val="bg1"/>
                </a:solidFill>
              </a:defRPr>
            </a:lvl1pPr>
          </a:lstStyle>
          <a:p>
            <a:pPr lvl="0"/>
            <a:r>
              <a:rPr lang="en-US" dirty="0"/>
              <a:t>Type here</a:t>
            </a:r>
          </a:p>
        </p:txBody>
      </p:sp>
      <p:sp>
        <p:nvSpPr>
          <p:cNvPr id="38" name="Text Placeholder 14">
            <a:extLst>
              <a:ext uri="{FF2B5EF4-FFF2-40B4-BE49-F238E27FC236}">
                <a16:creationId xmlns:a16="http://schemas.microsoft.com/office/drawing/2014/main" id="{0297999F-14AE-4611-9C31-184FD38AF50E}"/>
              </a:ext>
            </a:extLst>
          </p:cNvPr>
          <p:cNvSpPr>
            <a:spLocks noGrp="1"/>
          </p:cNvSpPr>
          <p:nvPr>
            <p:ph type="body" sz="quarter" idx="42" hasCustomPrompt="1"/>
          </p:nvPr>
        </p:nvSpPr>
        <p:spPr>
          <a:xfrm>
            <a:off x="5110545" y="4602654"/>
            <a:ext cx="1537431" cy="339990"/>
          </a:xfrm>
        </p:spPr>
        <p:txBody>
          <a:bodyPr anchor="t" anchorCtr="0">
            <a:noAutofit/>
          </a:bodyPr>
          <a:lstStyle>
            <a:lvl1pPr marL="0" indent="0">
              <a:lnSpc>
                <a:spcPct val="100000"/>
              </a:lnSpc>
              <a:buFontTx/>
              <a:buNone/>
              <a:defRPr sz="1050">
                <a:solidFill>
                  <a:schemeClr val="bg1"/>
                </a:solidFill>
              </a:defRPr>
            </a:lvl1pPr>
          </a:lstStyle>
          <a:p>
            <a:pPr lvl="0"/>
            <a:r>
              <a:rPr lang="en-US" dirty="0"/>
              <a:t>Type here</a:t>
            </a:r>
          </a:p>
        </p:txBody>
      </p:sp>
      <p:sp>
        <p:nvSpPr>
          <p:cNvPr id="39" name="Text Placeholder 13">
            <a:extLst>
              <a:ext uri="{FF2B5EF4-FFF2-40B4-BE49-F238E27FC236}">
                <a16:creationId xmlns:a16="http://schemas.microsoft.com/office/drawing/2014/main" id="{C1FF42F9-D821-4264-AA7D-0F9ED3C21E92}"/>
              </a:ext>
            </a:extLst>
          </p:cNvPr>
          <p:cNvSpPr>
            <a:spLocks noGrp="1"/>
          </p:cNvSpPr>
          <p:nvPr>
            <p:ph type="body" sz="quarter" idx="43" hasCustomPrompt="1"/>
          </p:nvPr>
        </p:nvSpPr>
        <p:spPr>
          <a:xfrm>
            <a:off x="5734677" y="3902489"/>
            <a:ext cx="388144" cy="557999"/>
          </a:xfrm>
        </p:spPr>
        <p:txBody>
          <a:bodyPr lIns="91440">
            <a:noAutofit/>
          </a:bodyPr>
          <a:lstStyle>
            <a:lvl1pPr marL="0" indent="0">
              <a:buFontTx/>
              <a:buNone/>
              <a:defRPr sz="3000">
                <a:solidFill>
                  <a:schemeClr val="bg1"/>
                </a:solidFill>
                <a:latin typeface="+mj-lt"/>
              </a:defRPr>
            </a:lvl1pPr>
          </a:lstStyle>
          <a:p>
            <a:pPr lvl="0"/>
            <a:r>
              <a:rPr lang="en-US" dirty="0">
                <a:latin typeface="+mj-lt"/>
              </a:rPr>
              <a:t>%</a:t>
            </a:r>
            <a:endParaRPr lang="en-US" dirty="0"/>
          </a:p>
        </p:txBody>
      </p:sp>
      <p:sp>
        <p:nvSpPr>
          <p:cNvPr id="40" name="Text Placeholder 34">
            <a:extLst>
              <a:ext uri="{FF2B5EF4-FFF2-40B4-BE49-F238E27FC236}">
                <a16:creationId xmlns:a16="http://schemas.microsoft.com/office/drawing/2014/main" id="{765544A1-A38C-4E0C-8423-448B3FE0DA62}"/>
              </a:ext>
            </a:extLst>
          </p:cNvPr>
          <p:cNvSpPr>
            <a:spLocks noGrp="1"/>
          </p:cNvSpPr>
          <p:nvPr>
            <p:ph type="body" sz="quarter" idx="44" hasCustomPrompt="1"/>
          </p:nvPr>
        </p:nvSpPr>
        <p:spPr>
          <a:xfrm>
            <a:off x="3410820" y="4312947"/>
            <a:ext cx="743845" cy="313305"/>
          </a:xfrm>
        </p:spPr>
        <p:txBody>
          <a:bodyPr lIns="91440">
            <a:noAutofit/>
          </a:bodyPr>
          <a:lstStyle>
            <a:lvl1pPr marL="0" indent="0" algn="l">
              <a:buFontTx/>
              <a:buNone/>
              <a:defRPr sz="1800">
                <a:solidFill>
                  <a:schemeClr val="bg1"/>
                </a:solidFill>
                <a:latin typeface="+mj-lt"/>
              </a:defRPr>
            </a:lvl1pPr>
          </a:lstStyle>
          <a:p>
            <a:pPr lvl="0"/>
            <a:r>
              <a:rPr lang="en-US" sz="1800" dirty="0">
                <a:latin typeface="+mj-lt"/>
              </a:rPr>
              <a:t>higher</a:t>
            </a:r>
            <a:endParaRPr lang="en-US" dirty="0"/>
          </a:p>
        </p:txBody>
      </p:sp>
      <p:sp>
        <p:nvSpPr>
          <p:cNvPr id="42" name="Text Placeholder 34">
            <a:extLst>
              <a:ext uri="{FF2B5EF4-FFF2-40B4-BE49-F238E27FC236}">
                <a16:creationId xmlns:a16="http://schemas.microsoft.com/office/drawing/2014/main" id="{1FDDB54D-F294-4439-8538-E6A1D2D48C97}"/>
              </a:ext>
            </a:extLst>
          </p:cNvPr>
          <p:cNvSpPr>
            <a:spLocks noGrp="1"/>
          </p:cNvSpPr>
          <p:nvPr>
            <p:ph type="body" sz="quarter" idx="45" hasCustomPrompt="1"/>
          </p:nvPr>
        </p:nvSpPr>
        <p:spPr>
          <a:xfrm>
            <a:off x="5750898" y="4312947"/>
            <a:ext cx="743845" cy="313305"/>
          </a:xfrm>
        </p:spPr>
        <p:txBody>
          <a:bodyPr lIns="91440">
            <a:noAutofit/>
          </a:bodyPr>
          <a:lstStyle>
            <a:lvl1pPr marL="0" indent="0" algn="l">
              <a:buFontTx/>
              <a:buNone/>
              <a:defRPr sz="1800">
                <a:solidFill>
                  <a:schemeClr val="bg1"/>
                </a:solidFill>
                <a:latin typeface="+mj-lt"/>
              </a:defRPr>
            </a:lvl1pPr>
          </a:lstStyle>
          <a:p>
            <a:pPr lvl="0"/>
            <a:r>
              <a:rPr lang="en-US" sz="1800" dirty="0">
                <a:latin typeface="+mj-lt"/>
              </a:rPr>
              <a:t>higher</a:t>
            </a:r>
            <a:endParaRPr lang="en-US" dirty="0"/>
          </a:p>
        </p:txBody>
      </p:sp>
      <p:sp>
        <p:nvSpPr>
          <p:cNvPr id="41" name="Footer Placeholder 4">
            <a:extLst>
              <a:ext uri="{FF2B5EF4-FFF2-40B4-BE49-F238E27FC236}">
                <a16:creationId xmlns:a16="http://schemas.microsoft.com/office/drawing/2014/main" id="{98EFC540-0AF5-4C25-85DF-6EB62FABA1B3}"/>
              </a:ext>
            </a:extLst>
          </p:cNvPr>
          <p:cNvSpPr>
            <a:spLocks noGrp="1"/>
          </p:cNvSpPr>
          <p:nvPr>
            <p:ph type="ftr" sz="quarter" idx="3"/>
          </p:nvPr>
        </p:nvSpPr>
        <p:spPr>
          <a:xfrm>
            <a:off x="457795" y="5365881"/>
            <a:ext cx="5657255" cy="304271"/>
          </a:xfrm>
          <a:prstGeom prst="rect">
            <a:avLst/>
          </a:prstGeom>
        </p:spPr>
        <p:txBody>
          <a:bodyPr vert="horz" lIns="0" tIns="45720" rIns="91440" bIns="64008" rtlCol="0" anchor="ctr"/>
          <a:lstStyle>
            <a:lvl1pPr algn="l">
              <a:defRPr sz="750" b="1">
                <a:solidFill>
                  <a:schemeClr val="bg1"/>
                </a:solidFill>
              </a:defRPr>
            </a:lvl1pPr>
          </a:lstStyle>
          <a:p>
            <a:r>
              <a:rPr lang="en-US" dirty="0"/>
              <a:t>CareFirst BlueCross BlueShield</a:t>
            </a:r>
          </a:p>
        </p:txBody>
      </p:sp>
      <p:sp>
        <p:nvSpPr>
          <p:cNvPr id="44" name="Text Placeholder 28">
            <a:extLst>
              <a:ext uri="{FF2B5EF4-FFF2-40B4-BE49-F238E27FC236}">
                <a16:creationId xmlns:a16="http://schemas.microsoft.com/office/drawing/2014/main" id="{1EC583C2-8FF0-4A1F-82AF-D55D4C82A66E}"/>
              </a:ext>
            </a:extLst>
          </p:cNvPr>
          <p:cNvSpPr>
            <a:spLocks noGrp="1"/>
          </p:cNvSpPr>
          <p:nvPr>
            <p:ph type="body" sz="quarter" idx="46" hasCustomPrompt="1"/>
          </p:nvPr>
        </p:nvSpPr>
        <p:spPr>
          <a:xfrm>
            <a:off x="7450870" y="4114740"/>
            <a:ext cx="1656159" cy="428640"/>
          </a:xfrm>
        </p:spPr>
        <p:txBody>
          <a:bodyPr anchor="ctr" anchorCtr="0">
            <a:noAutofit/>
          </a:bodyPr>
          <a:lstStyle>
            <a:lvl1pPr marL="0" indent="0">
              <a:buFontTx/>
              <a:buNone/>
              <a:defRPr sz="4500">
                <a:solidFill>
                  <a:schemeClr val="bg1"/>
                </a:solidFill>
                <a:latin typeface="+mj-lt"/>
              </a:defRPr>
            </a:lvl1pPr>
            <a:lvl2pPr>
              <a:defRPr>
                <a:latin typeface="+mj-lt"/>
              </a:defRPr>
            </a:lvl2pPr>
            <a:lvl3pPr>
              <a:defRPr>
                <a:latin typeface="+mj-lt"/>
              </a:defRPr>
            </a:lvl3pPr>
            <a:lvl4pPr>
              <a:defRPr>
                <a:latin typeface="+mj-lt"/>
              </a:defRPr>
            </a:lvl4pPr>
          </a:lstStyle>
          <a:p>
            <a:pPr lvl="0"/>
            <a:r>
              <a:rPr lang="en-US" dirty="0"/>
              <a:t>XX</a:t>
            </a:r>
          </a:p>
        </p:txBody>
      </p:sp>
      <p:sp>
        <p:nvSpPr>
          <p:cNvPr id="45" name="Text Placeholder 14">
            <a:extLst>
              <a:ext uri="{FF2B5EF4-FFF2-40B4-BE49-F238E27FC236}">
                <a16:creationId xmlns:a16="http://schemas.microsoft.com/office/drawing/2014/main" id="{F6138F35-C3D3-4BE4-879B-D95C95AC2F88}"/>
              </a:ext>
            </a:extLst>
          </p:cNvPr>
          <p:cNvSpPr>
            <a:spLocks noGrp="1"/>
          </p:cNvSpPr>
          <p:nvPr>
            <p:ph type="body" sz="quarter" idx="47" hasCustomPrompt="1"/>
          </p:nvPr>
        </p:nvSpPr>
        <p:spPr>
          <a:xfrm>
            <a:off x="7450869" y="3530168"/>
            <a:ext cx="1989060" cy="339990"/>
          </a:xfrm>
        </p:spPr>
        <p:txBody>
          <a:bodyPr anchor="b" anchorCtr="0">
            <a:noAutofit/>
          </a:bodyPr>
          <a:lstStyle>
            <a:lvl1pPr marL="0" indent="0">
              <a:lnSpc>
                <a:spcPct val="100000"/>
              </a:lnSpc>
              <a:buFontTx/>
              <a:buNone/>
              <a:defRPr sz="1050">
                <a:solidFill>
                  <a:schemeClr val="bg1"/>
                </a:solidFill>
              </a:defRPr>
            </a:lvl1pPr>
          </a:lstStyle>
          <a:p>
            <a:pPr lvl="0"/>
            <a:r>
              <a:rPr lang="en-US" dirty="0"/>
              <a:t>Type here</a:t>
            </a:r>
          </a:p>
        </p:txBody>
      </p:sp>
      <p:sp>
        <p:nvSpPr>
          <p:cNvPr id="46" name="Text Placeholder 14">
            <a:extLst>
              <a:ext uri="{FF2B5EF4-FFF2-40B4-BE49-F238E27FC236}">
                <a16:creationId xmlns:a16="http://schemas.microsoft.com/office/drawing/2014/main" id="{7BDDE738-B3F7-4F3B-B45A-02E0FC90397E}"/>
              </a:ext>
            </a:extLst>
          </p:cNvPr>
          <p:cNvSpPr>
            <a:spLocks noGrp="1"/>
          </p:cNvSpPr>
          <p:nvPr>
            <p:ph type="body" sz="quarter" idx="48" hasCustomPrompt="1"/>
          </p:nvPr>
        </p:nvSpPr>
        <p:spPr>
          <a:xfrm>
            <a:off x="7450869" y="4602654"/>
            <a:ext cx="1537431" cy="339990"/>
          </a:xfrm>
        </p:spPr>
        <p:txBody>
          <a:bodyPr anchor="t" anchorCtr="0">
            <a:noAutofit/>
          </a:bodyPr>
          <a:lstStyle>
            <a:lvl1pPr marL="0" indent="0">
              <a:lnSpc>
                <a:spcPct val="100000"/>
              </a:lnSpc>
              <a:buFontTx/>
              <a:buNone/>
              <a:defRPr sz="1050">
                <a:solidFill>
                  <a:schemeClr val="bg1"/>
                </a:solidFill>
              </a:defRPr>
            </a:lvl1pPr>
          </a:lstStyle>
          <a:p>
            <a:pPr lvl="0"/>
            <a:r>
              <a:rPr lang="en-US" dirty="0"/>
              <a:t>Type here</a:t>
            </a:r>
          </a:p>
        </p:txBody>
      </p:sp>
      <p:sp>
        <p:nvSpPr>
          <p:cNvPr id="47" name="Text Placeholder 13">
            <a:extLst>
              <a:ext uri="{FF2B5EF4-FFF2-40B4-BE49-F238E27FC236}">
                <a16:creationId xmlns:a16="http://schemas.microsoft.com/office/drawing/2014/main" id="{873A7EF5-2E4F-4BE8-A881-E8AD4426F8AC}"/>
              </a:ext>
            </a:extLst>
          </p:cNvPr>
          <p:cNvSpPr>
            <a:spLocks noGrp="1"/>
          </p:cNvSpPr>
          <p:nvPr>
            <p:ph type="body" sz="quarter" idx="49" hasCustomPrompt="1"/>
          </p:nvPr>
        </p:nvSpPr>
        <p:spPr>
          <a:xfrm>
            <a:off x="8075001" y="3902489"/>
            <a:ext cx="388144" cy="557999"/>
          </a:xfrm>
        </p:spPr>
        <p:txBody>
          <a:bodyPr lIns="91440">
            <a:noAutofit/>
          </a:bodyPr>
          <a:lstStyle>
            <a:lvl1pPr marL="0" indent="0">
              <a:buFontTx/>
              <a:buNone/>
              <a:defRPr sz="3000">
                <a:solidFill>
                  <a:schemeClr val="bg1"/>
                </a:solidFill>
                <a:latin typeface="+mj-lt"/>
              </a:defRPr>
            </a:lvl1pPr>
          </a:lstStyle>
          <a:p>
            <a:pPr lvl="0"/>
            <a:r>
              <a:rPr lang="en-US" dirty="0">
                <a:latin typeface="+mj-lt"/>
              </a:rPr>
              <a:t>%</a:t>
            </a:r>
            <a:endParaRPr lang="en-US" dirty="0"/>
          </a:p>
        </p:txBody>
      </p:sp>
      <p:sp>
        <p:nvSpPr>
          <p:cNvPr id="48" name="Text Placeholder 34">
            <a:extLst>
              <a:ext uri="{FF2B5EF4-FFF2-40B4-BE49-F238E27FC236}">
                <a16:creationId xmlns:a16="http://schemas.microsoft.com/office/drawing/2014/main" id="{E253A30E-5FE4-4FE8-AEF3-94CD1B56D250}"/>
              </a:ext>
            </a:extLst>
          </p:cNvPr>
          <p:cNvSpPr>
            <a:spLocks noGrp="1"/>
          </p:cNvSpPr>
          <p:nvPr>
            <p:ph type="body" sz="quarter" idx="50" hasCustomPrompt="1"/>
          </p:nvPr>
        </p:nvSpPr>
        <p:spPr>
          <a:xfrm>
            <a:off x="8091222" y="4312947"/>
            <a:ext cx="743845" cy="313305"/>
          </a:xfrm>
        </p:spPr>
        <p:txBody>
          <a:bodyPr lIns="91440">
            <a:noAutofit/>
          </a:bodyPr>
          <a:lstStyle>
            <a:lvl1pPr marL="0" indent="0" algn="l">
              <a:buFontTx/>
              <a:buNone/>
              <a:defRPr sz="1800">
                <a:solidFill>
                  <a:schemeClr val="bg1"/>
                </a:solidFill>
                <a:latin typeface="+mj-lt"/>
              </a:defRPr>
            </a:lvl1pPr>
          </a:lstStyle>
          <a:p>
            <a:pPr lvl="0"/>
            <a:r>
              <a:rPr lang="en-US" sz="1800" dirty="0">
                <a:latin typeface="+mj-lt"/>
              </a:rPr>
              <a:t>higher</a:t>
            </a:r>
            <a:endParaRPr lang="en-US" dirty="0"/>
          </a:p>
        </p:txBody>
      </p:sp>
    </p:spTree>
    <p:extLst>
      <p:ext uri="{BB962C8B-B14F-4D97-AF65-F5344CB8AC3E}">
        <p14:creationId xmlns:p14="http://schemas.microsoft.com/office/powerpoint/2010/main" val="236347328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Thank You_Ending">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E8B4D02D-5D4B-D643-B01B-B392BFC42054}" type="datetime1">
              <a:rPr lang="en-US" smtClean="0"/>
              <a:t>2/8/2024</a:t>
            </a:fld>
            <a:endParaRPr lang="en-US" dirty="0"/>
          </a:p>
        </p:txBody>
      </p:sp>
      <p:sp>
        <p:nvSpPr>
          <p:cNvPr id="6" name="Slide Number Placeholder 5"/>
          <p:cNvSpPr>
            <a:spLocks noGrp="1"/>
          </p:cNvSpPr>
          <p:nvPr>
            <p:ph type="sldNum" sz="quarter" idx="12"/>
          </p:nvPr>
        </p:nvSpPr>
        <p:spPr/>
        <p:txBody>
          <a:bodyPr/>
          <a:lstStyle/>
          <a:p>
            <a:fld id="{50BDF835-6A26-47A6-A2BD-7D4ECF93647D}" type="slidenum">
              <a:rPr lang="en-US" smtClean="0"/>
              <a:t>‹#›</a:t>
            </a:fld>
            <a:endParaRPr lang="en-US"/>
          </a:p>
        </p:txBody>
      </p:sp>
      <p:pic>
        <p:nvPicPr>
          <p:cNvPr id="11" name="Picture 10">
            <a:extLst>
              <a:ext uri="{FF2B5EF4-FFF2-40B4-BE49-F238E27FC236}">
                <a16:creationId xmlns:a16="http://schemas.microsoft.com/office/drawing/2014/main" id="{1D86DD62-19BB-482B-81A5-F69FCA17F375}"/>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5939963" y="914401"/>
            <a:ext cx="2743200" cy="471751"/>
          </a:xfrm>
          <a:prstGeom prst="rect">
            <a:avLst/>
          </a:prstGeom>
        </p:spPr>
      </p:pic>
      <p:sp>
        <p:nvSpPr>
          <p:cNvPr id="10" name="Rectangle 9">
            <a:extLst>
              <a:ext uri="{FF2B5EF4-FFF2-40B4-BE49-F238E27FC236}">
                <a16:creationId xmlns:a16="http://schemas.microsoft.com/office/drawing/2014/main" id="{92A3A8A3-82CE-4139-859B-2EF7EC70111A}"/>
              </a:ext>
            </a:extLst>
          </p:cNvPr>
          <p:cNvSpPr/>
          <p:nvPr/>
        </p:nvSpPr>
        <p:spPr>
          <a:xfrm>
            <a:off x="2514601" y="3286126"/>
            <a:ext cx="6200776" cy="291399"/>
          </a:xfrm>
          <a:prstGeom prst="rect">
            <a:avLst/>
          </a:prstGeom>
        </p:spPr>
        <p:txBody>
          <a:bodyPr wrap="square" lIns="0" rIns="0" bIns="0">
            <a:noAutofit/>
          </a:bodyPr>
          <a:lstStyle/>
          <a:p>
            <a:pPr lvl="0" algn="r"/>
            <a:r>
              <a:rPr lang="en-US" sz="1200" b="0" i="1" dirty="0">
                <a:solidFill>
                  <a:schemeClr val="accent1"/>
                </a:solidFill>
                <a:latin typeface="Open Sans" charset="0"/>
                <a:ea typeface="Open Sans" charset="0"/>
                <a:cs typeface="Open Sans" charset="0"/>
              </a:rPr>
              <a:t>For more information, contact</a:t>
            </a:r>
          </a:p>
        </p:txBody>
      </p:sp>
      <p:sp>
        <p:nvSpPr>
          <p:cNvPr id="12" name="Text Placeholder 20">
            <a:extLst>
              <a:ext uri="{FF2B5EF4-FFF2-40B4-BE49-F238E27FC236}">
                <a16:creationId xmlns:a16="http://schemas.microsoft.com/office/drawing/2014/main" id="{26BB1876-CAD0-4C29-BEB0-5D0E9174C92F}"/>
              </a:ext>
            </a:extLst>
          </p:cNvPr>
          <p:cNvSpPr>
            <a:spLocks noGrp="1"/>
          </p:cNvSpPr>
          <p:nvPr>
            <p:ph type="body" sz="quarter" idx="13" hasCustomPrompt="1"/>
          </p:nvPr>
        </p:nvSpPr>
        <p:spPr>
          <a:xfrm>
            <a:off x="2514601" y="3585041"/>
            <a:ext cx="6172200" cy="1077694"/>
          </a:xfrm>
        </p:spPr>
        <p:txBody>
          <a:bodyPr tIns="0"/>
          <a:lstStyle>
            <a:lvl1pPr marL="0" indent="0" algn="r">
              <a:lnSpc>
                <a:spcPct val="100000"/>
              </a:lnSpc>
              <a:spcAft>
                <a:spcPts val="0"/>
              </a:spcAft>
              <a:buFontTx/>
              <a:buNone/>
              <a:defRPr sz="1200" cap="all" baseline="0">
                <a:solidFill>
                  <a:schemeClr val="tx1">
                    <a:lumMod val="75000"/>
                    <a:lumOff val="25000"/>
                  </a:schemeClr>
                </a:solidFill>
              </a:defRPr>
            </a:lvl1pPr>
          </a:lstStyle>
          <a:p>
            <a:pPr lvl="0"/>
            <a:r>
              <a:rPr lang="en-US" dirty="0"/>
              <a:t>ADD NAME AND EMAIL/PHONE HERE</a:t>
            </a:r>
          </a:p>
        </p:txBody>
      </p:sp>
      <p:sp>
        <p:nvSpPr>
          <p:cNvPr id="13" name="Title 16">
            <a:extLst>
              <a:ext uri="{FF2B5EF4-FFF2-40B4-BE49-F238E27FC236}">
                <a16:creationId xmlns:a16="http://schemas.microsoft.com/office/drawing/2014/main" id="{28AEA16E-2AE7-440A-AB77-A9C3EC344F64}"/>
              </a:ext>
            </a:extLst>
          </p:cNvPr>
          <p:cNvSpPr txBox="1">
            <a:spLocks/>
          </p:cNvSpPr>
          <p:nvPr/>
        </p:nvSpPr>
        <p:spPr>
          <a:xfrm>
            <a:off x="1859330" y="1851462"/>
            <a:ext cx="6856333" cy="1250077"/>
          </a:xfrm>
          <a:prstGeom prst="rect">
            <a:avLst/>
          </a:prstGeom>
        </p:spPr>
        <p:txBody>
          <a:bodyPr vert="horz" lIns="0" tIns="0" rIns="0" bIns="137142" rtlCol="0" anchor="b" anchorCtr="0">
            <a:noAutofit/>
          </a:bodyPr>
          <a:lstStyle>
            <a:lvl1pPr algn="r" defTabSz="457120" rtl="0" eaLnBrk="1" latinLnBrk="0" hangingPunct="1">
              <a:lnSpc>
                <a:spcPts val="3200"/>
              </a:lnSpc>
              <a:spcBef>
                <a:spcPct val="0"/>
              </a:spcBef>
              <a:buNone/>
              <a:tabLst/>
              <a:defRPr sz="4200" kern="1200" cap="none" spc="-100" baseline="0">
                <a:solidFill>
                  <a:schemeClr val="bg1"/>
                </a:solidFill>
                <a:latin typeface="Tw Cen MT Condensed" charset="0"/>
                <a:ea typeface="Tw Cen MT Condensed" charset="0"/>
                <a:cs typeface="Tw Cen MT Condensed" charset="0"/>
              </a:defRPr>
            </a:lvl1pPr>
          </a:lstStyle>
          <a:p>
            <a:pPr>
              <a:lnSpc>
                <a:spcPct val="70000"/>
              </a:lnSpc>
            </a:pPr>
            <a:r>
              <a:rPr lang="en-US" sz="3599" cap="all" spc="0" baseline="0" dirty="0">
                <a:solidFill>
                  <a:schemeClr val="tx2"/>
                </a:solidFill>
                <a:latin typeface="Oswald Regular" charset="0"/>
              </a:rPr>
              <a:t>THANK YOU</a:t>
            </a:r>
          </a:p>
        </p:txBody>
      </p:sp>
      <p:sp>
        <p:nvSpPr>
          <p:cNvPr id="14" name="Rectangle 13">
            <a:extLst>
              <a:ext uri="{FF2B5EF4-FFF2-40B4-BE49-F238E27FC236}">
                <a16:creationId xmlns:a16="http://schemas.microsoft.com/office/drawing/2014/main" id="{7E78AC5C-6C45-47B0-8302-9DF62D0B612F}"/>
              </a:ext>
            </a:extLst>
          </p:cNvPr>
          <p:cNvSpPr/>
          <p:nvPr/>
        </p:nvSpPr>
        <p:spPr>
          <a:xfrm>
            <a:off x="8000554" y="3081003"/>
            <a:ext cx="685711" cy="6477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1"/>
          </a:p>
        </p:txBody>
      </p:sp>
    </p:spTree>
    <p:extLst>
      <p:ext uri="{BB962C8B-B14F-4D97-AF65-F5344CB8AC3E}">
        <p14:creationId xmlns:p14="http://schemas.microsoft.com/office/powerpoint/2010/main" val="97829435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D364ECB-79A3-5C42-8948-D966ACA17856}" type="datetime1">
              <a:rPr lang="en-US" smtClean="0"/>
              <a:t>2/8/2024</a:t>
            </a:fld>
            <a:endParaRPr lang="en-US"/>
          </a:p>
        </p:txBody>
      </p:sp>
      <p:sp>
        <p:nvSpPr>
          <p:cNvPr id="4" name="Slide Number Placeholder 3"/>
          <p:cNvSpPr>
            <a:spLocks noGrp="1"/>
          </p:cNvSpPr>
          <p:nvPr>
            <p:ph type="sldNum" sz="quarter" idx="12"/>
          </p:nvPr>
        </p:nvSpPr>
        <p:spPr/>
        <p:txBody>
          <a:bodyPr/>
          <a:lstStyle/>
          <a:p>
            <a:fld id="{50BDF835-6A26-47A6-A2BD-7D4ECF93647D}" type="slidenum">
              <a:rPr lang="en-US" smtClean="0"/>
              <a:t>‹#›</a:t>
            </a:fld>
            <a:endParaRPr lang="en-US"/>
          </a:p>
        </p:txBody>
      </p:sp>
      <p:sp>
        <p:nvSpPr>
          <p:cNvPr id="6" name="TextBox 5">
            <a:extLst>
              <a:ext uri="{FF2B5EF4-FFF2-40B4-BE49-F238E27FC236}">
                <a16:creationId xmlns:a16="http://schemas.microsoft.com/office/drawing/2014/main" id="{8774F174-C8E0-46D7-AEB1-7EC9D6E42DDA}"/>
              </a:ext>
            </a:extLst>
          </p:cNvPr>
          <p:cNvSpPr txBox="1"/>
          <p:nvPr/>
        </p:nvSpPr>
        <p:spPr>
          <a:xfrm>
            <a:off x="6455405" y="5404712"/>
            <a:ext cx="2230800" cy="207749"/>
          </a:xfrm>
          <a:prstGeom prst="rect">
            <a:avLst/>
          </a:prstGeom>
          <a:noFill/>
        </p:spPr>
        <p:txBody>
          <a:bodyPr wrap="square" lIns="0" rIns="0" rtlCol="0">
            <a:spAutoFit/>
          </a:bodyPr>
          <a:lstStyle/>
          <a:p>
            <a:pPr algn="r"/>
            <a:r>
              <a:rPr kumimoji="0" lang="en-US" sz="750" b="1" i="0" u="none" strike="noStrike" kern="120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t>Proprietary and Confidential</a:t>
            </a:r>
            <a:endParaRPr lang="en-US" sz="750" dirty="0">
              <a:solidFill>
                <a:schemeClr val="tx1"/>
              </a:solidFill>
            </a:endParaRPr>
          </a:p>
        </p:txBody>
      </p:sp>
      <p:sp>
        <p:nvSpPr>
          <p:cNvPr id="7" name="Footer Placeholder 4">
            <a:extLst>
              <a:ext uri="{FF2B5EF4-FFF2-40B4-BE49-F238E27FC236}">
                <a16:creationId xmlns:a16="http://schemas.microsoft.com/office/drawing/2014/main" id="{7EE557EC-2DDE-40CF-8D8E-4B6C9CD97B0F}"/>
              </a:ext>
            </a:extLst>
          </p:cNvPr>
          <p:cNvSpPr>
            <a:spLocks noGrp="1"/>
          </p:cNvSpPr>
          <p:nvPr>
            <p:ph type="ftr" sz="quarter" idx="3"/>
          </p:nvPr>
        </p:nvSpPr>
        <p:spPr>
          <a:xfrm>
            <a:off x="457795" y="5365881"/>
            <a:ext cx="5657255" cy="304271"/>
          </a:xfrm>
          <a:prstGeom prst="rect">
            <a:avLst/>
          </a:prstGeom>
        </p:spPr>
        <p:txBody>
          <a:bodyPr vert="horz" lIns="0" tIns="45720" rIns="91440" bIns="64008" rtlCol="0" anchor="ctr"/>
          <a:lstStyle>
            <a:lvl1pPr algn="l">
              <a:defRPr sz="750" b="1">
                <a:solidFill>
                  <a:schemeClr val="tx1"/>
                </a:solidFill>
              </a:defRPr>
            </a:lvl1pPr>
          </a:lstStyle>
          <a:p>
            <a:r>
              <a:rPr lang="en-US" dirty="0"/>
              <a:t>CareFirst BlueCross BlueShield</a:t>
            </a:r>
          </a:p>
        </p:txBody>
      </p:sp>
    </p:spTree>
    <p:extLst>
      <p:ext uri="{BB962C8B-B14F-4D97-AF65-F5344CB8AC3E}">
        <p14:creationId xmlns:p14="http://schemas.microsoft.com/office/powerpoint/2010/main" val="13154889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image" Target="../media/image2.png"/><Relationship Id="rId5" Type="http://schemas.openxmlformats.org/officeDocument/2006/relationships/slideLayout" Target="../slideLayouts/slideLayout13.xml"/><Relationship Id="rId10" Type="http://schemas.openxmlformats.org/officeDocument/2006/relationships/image" Target="../media/image1.png"/><Relationship Id="rId4" Type="http://schemas.openxmlformats.org/officeDocument/2006/relationships/slideLayout" Target="../slideLayouts/slideLayout12.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image" Target="../media/image4.gif"/><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image" Target="../media/image3.gif"/><Relationship Id="rId2" Type="http://schemas.openxmlformats.org/officeDocument/2006/relationships/slideLayout" Target="../slideLayouts/slideLayout18.xml"/><Relationship Id="rId16" Type="http://schemas.openxmlformats.org/officeDocument/2006/relationships/theme" Target="../theme/theme3.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18" Type="http://schemas.openxmlformats.org/officeDocument/2006/relationships/slideLayout" Target="../slideLayouts/slideLayout49.xml"/><Relationship Id="rId26" Type="http://schemas.openxmlformats.org/officeDocument/2006/relationships/theme" Target="../theme/theme4.xml"/><Relationship Id="rId3" Type="http://schemas.openxmlformats.org/officeDocument/2006/relationships/slideLayout" Target="../slideLayouts/slideLayout34.xml"/><Relationship Id="rId21" Type="http://schemas.openxmlformats.org/officeDocument/2006/relationships/slideLayout" Target="../slideLayouts/slideLayout52.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17" Type="http://schemas.openxmlformats.org/officeDocument/2006/relationships/slideLayout" Target="../slideLayouts/slideLayout48.xml"/><Relationship Id="rId25" Type="http://schemas.openxmlformats.org/officeDocument/2006/relationships/slideLayout" Target="../slideLayouts/slideLayout56.xml"/><Relationship Id="rId2" Type="http://schemas.openxmlformats.org/officeDocument/2006/relationships/slideLayout" Target="../slideLayouts/slideLayout33.xml"/><Relationship Id="rId16" Type="http://schemas.openxmlformats.org/officeDocument/2006/relationships/slideLayout" Target="../slideLayouts/slideLayout47.xml"/><Relationship Id="rId20" Type="http://schemas.openxmlformats.org/officeDocument/2006/relationships/slideLayout" Target="../slideLayouts/slideLayout51.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24" Type="http://schemas.openxmlformats.org/officeDocument/2006/relationships/slideLayout" Target="../slideLayouts/slideLayout55.xml"/><Relationship Id="rId5" Type="http://schemas.openxmlformats.org/officeDocument/2006/relationships/slideLayout" Target="../slideLayouts/slideLayout36.xml"/><Relationship Id="rId15" Type="http://schemas.openxmlformats.org/officeDocument/2006/relationships/slideLayout" Target="../slideLayouts/slideLayout46.xml"/><Relationship Id="rId23" Type="http://schemas.openxmlformats.org/officeDocument/2006/relationships/slideLayout" Target="../slideLayouts/slideLayout54.xml"/><Relationship Id="rId10" Type="http://schemas.openxmlformats.org/officeDocument/2006/relationships/slideLayout" Target="../slideLayouts/slideLayout41.xml"/><Relationship Id="rId19" Type="http://schemas.openxmlformats.org/officeDocument/2006/relationships/slideLayout" Target="../slideLayouts/slideLayout50.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 Id="rId22"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2400" y="47047"/>
            <a:ext cx="6400800" cy="497417"/>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143000"/>
            <a:ext cx="7924800" cy="40005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descr="Bar.psd"/>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268636" y="5443200"/>
            <a:ext cx="8581378" cy="139478"/>
          </a:xfrm>
          <a:prstGeom prst="rect">
            <a:avLst/>
          </a:prstGeom>
        </p:spPr>
      </p:pic>
      <p:pic>
        <p:nvPicPr>
          <p:cNvPr id="8" name="Picture 7" descr="CareFirst logo.psd"/>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7190340" y="146247"/>
            <a:ext cx="1702879" cy="299017"/>
          </a:xfrm>
          <a:prstGeom prst="rect">
            <a:avLst/>
          </a:prstGeom>
        </p:spPr>
      </p:pic>
      <p:sp>
        <p:nvSpPr>
          <p:cNvPr id="10" name="TextBox 9"/>
          <p:cNvSpPr txBox="1"/>
          <p:nvPr userDrawn="1"/>
        </p:nvSpPr>
        <p:spPr>
          <a:xfrm>
            <a:off x="1346448" y="5559344"/>
            <a:ext cx="7584988" cy="184666"/>
          </a:xfrm>
          <a:prstGeom prst="rect">
            <a:avLst/>
          </a:prstGeom>
          <a:noFill/>
        </p:spPr>
        <p:txBody>
          <a:bodyPr wrap="square" rtlCol="0">
            <a:spAutoFit/>
          </a:bodyPr>
          <a:lstStyle/>
          <a:p>
            <a:pPr algn="r" defTabSz="914400"/>
            <a:r>
              <a:rPr lang="en-US" sz="600" dirty="0">
                <a:solidFill>
                  <a:srgbClr val="FF0000"/>
                </a:solidFill>
                <a:cs typeface="Arial"/>
              </a:rPr>
              <a:t>PROPRIETARY AND CONFIDENTIAL</a:t>
            </a:r>
          </a:p>
        </p:txBody>
      </p:sp>
      <p:cxnSp>
        <p:nvCxnSpPr>
          <p:cNvPr id="11" name="Straight Connector 10"/>
          <p:cNvCxnSpPr/>
          <p:nvPr userDrawn="1"/>
        </p:nvCxnSpPr>
        <p:spPr>
          <a:xfrm>
            <a:off x="288118" y="508000"/>
            <a:ext cx="8605101" cy="0"/>
          </a:xfrm>
          <a:prstGeom prst="line">
            <a:avLst/>
          </a:prstGeom>
          <a:ln w="25400" cap="rnd" cmpd="sng">
            <a:prstDash val="dot"/>
          </a:ln>
        </p:spPr>
        <p:style>
          <a:lnRef idx="1">
            <a:schemeClr val="accent1"/>
          </a:lnRef>
          <a:fillRef idx="0">
            <a:schemeClr val="accent1"/>
          </a:fillRef>
          <a:effectRef idx="0">
            <a:schemeClr val="accent1"/>
          </a:effectRef>
          <a:fontRef idx="minor">
            <a:schemeClr val="tx1"/>
          </a:fontRef>
        </p:style>
      </p:cxnSp>
      <p:sp>
        <p:nvSpPr>
          <p:cNvPr id="4" name="Slide Number Placeholder 3"/>
          <p:cNvSpPr>
            <a:spLocks noGrp="1"/>
          </p:cNvSpPr>
          <p:nvPr>
            <p:ph type="sldNum" sz="quarter" idx="4"/>
          </p:nvPr>
        </p:nvSpPr>
        <p:spPr>
          <a:xfrm>
            <a:off x="6705600" y="5453062"/>
            <a:ext cx="2133600" cy="127000"/>
          </a:xfrm>
          <a:prstGeom prst="rect">
            <a:avLst/>
          </a:prstGeom>
        </p:spPr>
        <p:txBody>
          <a:bodyPr vert="horz" lIns="91440" tIns="45720" rIns="91440" bIns="45720" rtlCol="0" anchor="ctr"/>
          <a:lstStyle>
            <a:lvl1pPr algn="r">
              <a:defRPr sz="900" b="1">
                <a:solidFill>
                  <a:schemeClr val="bg1"/>
                </a:solidFill>
              </a:defRPr>
            </a:lvl1pPr>
          </a:lstStyle>
          <a:p>
            <a:pPr defTabSz="914400"/>
            <a:fld id="{B1F4B238-C235-4586-B3C0-ED2EAF1B59AA}" type="slidenum">
              <a:rPr lang="en-US" smtClean="0">
                <a:solidFill>
                  <a:prstClr val="white"/>
                </a:solidFill>
              </a:rPr>
              <a:pPr defTabSz="914400"/>
              <a:t>‹#›</a:t>
            </a:fld>
            <a:endParaRPr lang="en-US" dirty="0">
              <a:solidFill>
                <a:prstClr val="white"/>
              </a:solidFill>
            </a:endParaRPr>
          </a:p>
        </p:txBody>
      </p:sp>
    </p:spTree>
    <p:extLst>
      <p:ext uri="{BB962C8B-B14F-4D97-AF65-F5344CB8AC3E}">
        <p14:creationId xmlns:p14="http://schemas.microsoft.com/office/powerpoint/2010/main" val="224269868"/>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Lst>
  <p:hf hdr="0" ftr="0" dt="0"/>
  <p:txStyles>
    <p:titleStyle>
      <a:lvl1pPr algn="l" defTabSz="914400" rtl="0" eaLnBrk="1" latinLnBrk="0" hangingPunct="1">
        <a:spcBef>
          <a:spcPct val="0"/>
        </a:spcBef>
        <a:buNone/>
        <a:defRPr sz="1800" b="1" kern="1200">
          <a:solidFill>
            <a:schemeClr val="bg1">
              <a:lumMod val="50000"/>
            </a:schemeClr>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16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1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4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4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2400" y="47045"/>
            <a:ext cx="6400800" cy="497417"/>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143000"/>
            <a:ext cx="7924800" cy="40005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descr="Bar.psd"/>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268636" y="5443200"/>
            <a:ext cx="8581378" cy="139478"/>
          </a:xfrm>
          <a:prstGeom prst="rect">
            <a:avLst/>
          </a:prstGeom>
        </p:spPr>
      </p:pic>
      <p:pic>
        <p:nvPicPr>
          <p:cNvPr id="8" name="Picture 7" descr="CareFirst logo.psd"/>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7190336" y="146245"/>
            <a:ext cx="1702879" cy="299017"/>
          </a:xfrm>
          <a:prstGeom prst="rect">
            <a:avLst/>
          </a:prstGeom>
        </p:spPr>
      </p:pic>
      <p:sp>
        <p:nvSpPr>
          <p:cNvPr id="10" name="TextBox 9"/>
          <p:cNvSpPr txBox="1"/>
          <p:nvPr userDrawn="1"/>
        </p:nvSpPr>
        <p:spPr>
          <a:xfrm>
            <a:off x="1346448" y="5559343"/>
            <a:ext cx="7584988" cy="184666"/>
          </a:xfrm>
          <a:prstGeom prst="rect">
            <a:avLst/>
          </a:prstGeom>
          <a:noFill/>
        </p:spPr>
        <p:txBody>
          <a:bodyPr wrap="square" rtlCol="0">
            <a:spAutoFit/>
          </a:bodyPr>
          <a:lstStyle/>
          <a:p>
            <a:pPr algn="r" defTabSz="914400"/>
            <a:r>
              <a:rPr lang="en-US" sz="600" dirty="0">
                <a:solidFill>
                  <a:srgbClr val="FF0000"/>
                </a:solidFill>
                <a:cs typeface="Arial"/>
              </a:rPr>
              <a:t>PROPRIETARY AND CONFIDENTIAL</a:t>
            </a:r>
          </a:p>
        </p:txBody>
      </p:sp>
      <p:cxnSp>
        <p:nvCxnSpPr>
          <p:cNvPr id="11" name="Straight Connector 10"/>
          <p:cNvCxnSpPr/>
          <p:nvPr userDrawn="1"/>
        </p:nvCxnSpPr>
        <p:spPr>
          <a:xfrm>
            <a:off x="288114" y="508000"/>
            <a:ext cx="8605101" cy="0"/>
          </a:xfrm>
          <a:prstGeom prst="line">
            <a:avLst/>
          </a:prstGeom>
          <a:ln w="25400" cap="rnd" cmpd="sng">
            <a:prstDash val="dot"/>
          </a:ln>
        </p:spPr>
        <p:style>
          <a:lnRef idx="1">
            <a:schemeClr val="accent1"/>
          </a:lnRef>
          <a:fillRef idx="0">
            <a:schemeClr val="accent1"/>
          </a:fillRef>
          <a:effectRef idx="0">
            <a:schemeClr val="accent1"/>
          </a:effectRef>
          <a:fontRef idx="minor">
            <a:schemeClr val="tx1"/>
          </a:fontRef>
        </p:style>
      </p:cxnSp>
      <p:sp>
        <p:nvSpPr>
          <p:cNvPr id="4" name="Slide Number Placeholder 3"/>
          <p:cNvSpPr>
            <a:spLocks noGrp="1"/>
          </p:cNvSpPr>
          <p:nvPr>
            <p:ph type="sldNum" sz="quarter" idx="4"/>
          </p:nvPr>
        </p:nvSpPr>
        <p:spPr>
          <a:xfrm>
            <a:off x="6705600" y="5453062"/>
            <a:ext cx="2133600" cy="127000"/>
          </a:xfrm>
          <a:prstGeom prst="rect">
            <a:avLst/>
          </a:prstGeom>
        </p:spPr>
        <p:txBody>
          <a:bodyPr vert="horz" lIns="91440" tIns="45720" rIns="91440" bIns="45720" rtlCol="0" anchor="ctr"/>
          <a:lstStyle>
            <a:lvl1pPr algn="r">
              <a:defRPr sz="900" b="1">
                <a:solidFill>
                  <a:schemeClr val="bg1"/>
                </a:solidFill>
              </a:defRPr>
            </a:lvl1pPr>
          </a:lstStyle>
          <a:p>
            <a:pPr defTabSz="914400"/>
            <a:fld id="{B1F4B238-C235-4586-B3C0-ED2EAF1B59AA}" type="slidenum">
              <a:rPr lang="en-US" smtClean="0">
                <a:solidFill>
                  <a:prstClr val="white"/>
                </a:solidFill>
              </a:rPr>
              <a:pPr defTabSz="914400"/>
              <a:t>‹#›</a:t>
            </a:fld>
            <a:endParaRPr lang="en-US" dirty="0">
              <a:solidFill>
                <a:prstClr val="white"/>
              </a:solidFill>
            </a:endParaRPr>
          </a:p>
        </p:txBody>
      </p:sp>
    </p:spTree>
    <p:extLst>
      <p:ext uri="{BB962C8B-B14F-4D97-AF65-F5344CB8AC3E}">
        <p14:creationId xmlns:p14="http://schemas.microsoft.com/office/powerpoint/2010/main" val="755394013"/>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Lst>
  <p:hf hdr="0" ftr="0" dt="0"/>
  <p:txStyles>
    <p:titleStyle>
      <a:lvl1pPr algn="l" defTabSz="914400" rtl="0" eaLnBrk="1" latinLnBrk="0" hangingPunct="1">
        <a:spcBef>
          <a:spcPct val="0"/>
        </a:spcBef>
        <a:buNone/>
        <a:defRPr sz="1800" b="1" kern="1200">
          <a:solidFill>
            <a:schemeClr val="bg1">
              <a:lumMod val="50000"/>
            </a:schemeClr>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16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1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4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4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1" y="1"/>
            <a:ext cx="6528660" cy="857249"/>
          </a:xfrm>
          <a:prstGeom prst="rect">
            <a:avLst/>
          </a:prstGeom>
        </p:spPr>
        <p:txBody>
          <a:bodyPr vert="horz" lIns="0" tIns="228600" rIns="0" bIns="228600" rtlCol="0" anchor="ctr" anchorCtr="0">
            <a:noAutofit/>
          </a:bodyPr>
          <a:lstStyle/>
          <a:p>
            <a:r>
              <a:rPr lang="en-US" dirty="0"/>
              <a:t>Click to edit Master title style</a:t>
            </a:r>
          </a:p>
        </p:txBody>
      </p:sp>
      <p:sp>
        <p:nvSpPr>
          <p:cNvPr id="3" name="Text Placeholder 2"/>
          <p:cNvSpPr>
            <a:spLocks noGrp="1"/>
          </p:cNvSpPr>
          <p:nvPr>
            <p:ph type="body" idx="1"/>
          </p:nvPr>
        </p:nvSpPr>
        <p:spPr>
          <a:xfrm>
            <a:off x="457201" y="857250"/>
            <a:ext cx="8229600" cy="4438651"/>
          </a:xfrm>
          <a:prstGeom prst="rect">
            <a:avLst/>
          </a:prstGeom>
        </p:spPr>
        <p:txBody>
          <a:bodyPr vert="horz" lIns="0" tIns="384048" rIns="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1537" y="5308940"/>
            <a:ext cx="671333" cy="304271"/>
          </a:xfrm>
          <a:prstGeom prst="rect">
            <a:avLst/>
          </a:prstGeom>
        </p:spPr>
        <p:txBody>
          <a:bodyPr vert="horz" wrap="none" lIns="0" tIns="45720" rIns="0" bIns="45720" rtlCol="0" anchor="ctr"/>
          <a:lstStyle>
            <a:lvl1pPr algn="l">
              <a:defRPr sz="833" b="0" i="0">
                <a:solidFill>
                  <a:schemeClr val="bg1">
                    <a:lumMod val="65000"/>
                  </a:schemeClr>
                </a:solidFill>
                <a:latin typeface="Calibri" charset="0"/>
                <a:ea typeface="Calibri" charset="0"/>
                <a:cs typeface="Calibri" charset="0"/>
              </a:defRPr>
            </a:lvl1pPr>
          </a:lstStyle>
          <a:p>
            <a:pPr defTabSz="761950"/>
            <a:fld id="{85820891-6ECA-BC44-9D9E-64DB3EBDBD75}" type="datetime1">
              <a:rPr lang="en-US" smtClean="0">
                <a:solidFill>
                  <a:srgbClr val="FFFFFF">
                    <a:lumMod val="65000"/>
                  </a:srgbClr>
                </a:solidFill>
              </a:rPr>
              <a:pPr defTabSz="761950"/>
              <a:t>2/8/2024</a:t>
            </a:fld>
            <a:endParaRPr lang="en-US" dirty="0">
              <a:solidFill>
                <a:srgbClr val="FFFFFF">
                  <a:lumMod val="65000"/>
                </a:srgbClr>
              </a:solidFill>
            </a:endParaRPr>
          </a:p>
        </p:txBody>
      </p:sp>
      <p:sp>
        <p:nvSpPr>
          <p:cNvPr id="5" name="Footer Placeholder 4"/>
          <p:cNvSpPr>
            <a:spLocks noGrp="1"/>
          </p:cNvSpPr>
          <p:nvPr>
            <p:ph type="ftr" sz="quarter" idx="3"/>
          </p:nvPr>
        </p:nvSpPr>
        <p:spPr>
          <a:xfrm>
            <a:off x="7423882" y="5350820"/>
            <a:ext cx="1266372" cy="220510"/>
          </a:xfrm>
          <a:prstGeom prst="rect">
            <a:avLst/>
          </a:prstGeom>
        </p:spPr>
        <p:txBody>
          <a:bodyPr vert="horz" wrap="none" lIns="0" tIns="45720" rIns="0" bIns="45720" rtlCol="0" anchor="ctr">
            <a:spAutoFit/>
          </a:bodyPr>
          <a:lstStyle>
            <a:lvl1pPr algn="ctr">
              <a:defRPr sz="833" b="1" i="0">
                <a:solidFill>
                  <a:schemeClr val="accent4"/>
                </a:solidFill>
                <a:latin typeface="Calibri" charset="0"/>
                <a:ea typeface="Calibri" charset="0"/>
                <a:cs typeface="Calibri" charset="0"/>
              </a:defRPr>
            </a:lvl1pPr>
          </a:lstStyle>
          <a:p>
            <a:pPr algn="r" defTabSz="761950"/>
            <a:r>
              <a:rPr lang="en-US">
                <a:solidFill>
                  <a:srgbClr val="E97200"/>
                </a:solidFill>
              </a:rPr>
              <a:t>Proprietary and Confidential</a:t>
            </a:r>
            <a:endParaRPr lang="en-US" dirty="0">
              <a:solidFill>
                <a:srgbClr val="E97200"/>
              </a:solidFill>
            </a:endParaRPr>
          </a:p>
        </p:txBody>
      </p:sp>
      <p:sp>
        <p:nvSpPr>
          <p:cNvPr id="6" name="Slide Number Placeholder 5"/>
          <p:cNvSpPr>
            <a:spLocks noGrp="1"/>
          </p:cNvSpPr>
          <p:nvPr>
            <p:ph type="sldNum" sz="quarter" idx="4"/>
          </p:nvPr>
        </p:nvSpPr>
        <p:spPr>
          <a:xfrm>
            <a:off x="8736980" y="5308940"/>
            <a:ext cx="250997" cy="304271"/>
          </a:xfrm>
          <a:prstGeom prst="rect">
            <a:avLst/>
          </a:prstGeom>
        </p:spPr>
        <p:txBody>
          <a:bodyPr vert="horz" lIns="0" tIns="45720" rIns="0" bIns="45720" rtlCol="0" anchor="ctr"/>
          <a:lstStyle>
            <a:lvl1pPr algn="r">
              <a:defRPr sz="833" b="0" i="0">
                <a:solidFill>
                  <a:schemeClr val="bg1">
                    <a:lumMod val="65000"/>
                  </a:schemeClr>
                </a:solidFill>
                <a:latin typeface="Calibri" charset="0"/>
                <a:ea typeface="Calibri" charset="0"/>
                <a:cs typeface="Calibri" charset="0"/>
              </a:defRPr>
            </a:lvl1pPr>
          </a:lstStyle>
          <a:p>
            <a:pPr defTabSz="761950"/>
            <a:fld id="{D3406041-D039-9948-9583-1296FE9D3272}" type="slidenum">
              <a:rPr lang="en-US" smtClean="0">
                <a:solidFill>
                  <a:srgbClr val="FFFFFF">
                    <a:lumMod val="65000"/>
                  </a:srgbClr>
                </a:solidFill>
              </a:rPr>
              <a:pPr defTabSz="761950"/>
              <a:t>‹#›</a:t>
            </a:fld>
            <a:endParaRPr lang="en-US" dirty="0">
              <a:solidFill>
                <a:srgbClr val="FFFFFF">
                  <a:lumMod val="65000"/>
                </a:srgbClr>
              </a:solidFill>
            </a:endParaRPr>
          </a:p>
        </p:txBody>
      </p:sp>
    </p:spTree>
    <p:extLst>
      <p:ext uri="{BB962C8B-B14F-4D97-AF65-F5344CB8AC3E}">
        <p14:creationId xmlns:p14="http://schemas.microsoft.com/office/powerpoint/2010/main" val="3914165944"/>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 id="2147483742" r:id="rId14"/>
    <p:sldLayoutId id="2147483758" r:id="rId15"/>
  </p:sldLayoutIdLst>
  <p:hf hdr="0"/>
  <p:txStyles>
    <p:titleStyle>
      <a:lvl1pPr algn="l" defTabSz="507878" rtl="0" eaLnBrk="1" latinLnBrk="0" hangingPunct="1">
        <a:lnSpc>
          <a:spcPct val="70000"/>
        </a:lnSpc>
        <a:spcBef>
          <a:spcPct val="0"/>
        </a:spcBef>
        <a:buNone/>
        <a:tabLst/>
        <a:defRPr sz="3000" kern="1200" cap="none" spc="-111" baseline="0">
          <a:solidFill>
            <a:schemeClr val="tx2"/>
          </a:solidFill>
          <a:latin typeface="Tw Cen MT Condensed" charset="0"/>
          <a:ea typeface="Tw Cen MT Condensed" charset="0"/>
          <a:cs typeface="Tw Cen MT Condensed" charset="0"/>
        </a:defRPr>
      </a:lvl1pPr>
    </p:titleStyle>
    <p:bodyStyle>
      <a:lvl1pPr marL="203187" indent="-203187" algn="l" defTabSz="507878" rtl="0" eaLnBrk="1" latinLnBrk="0" hangingPunct="1">
        <a:lnSpc>
          <a:spcPct val="90000"/>
        </a:lnSpc>
        <a:spcBef>
          <a:spcPts val="0"/>
        </a:spcBef>
        <a:spcAft>
          <a:spcPts val="833"/>
        </a:spcAft>
        <a:buSzPct val="100000"/>
        <a:buFontTx/>
        <a:buBlip>
          <a:blip r:embed="rId17"/>
        </a:buBlip>
        <a:defRPr sz="1667" b="0" i="0" kern="1200" baseline="0">
          <a:solidFill>
            <a:schemeClr val="tx1"/>
          </a:solidFill>
          <a:latin typeface="Calibri" charset="0"/>
          <a:ea typeface="Calibri" charset="0"/>
          <a:cs typeface="Calibri" charset="0"/>
        </a:defRPr>
      </a:lvl1pPr>
      <a:lvl2pPr marL="406374" indent="-203187" algn="l" defTabSz="507878" rtl="0" eaLnBrk="1" latinLnBrk="0" hangingPunct="1">
        <a:lnSpc>
          <a:spcPct val="90000"/>
        </a:lnSpc>
        <a:spcBef>
          <a:spcPts val="0"/>
        </a:spcBef>
        <a:spcAft>
          <a:spcPts val="833"/>
        </a:spcAft>
        <a:buSzPct val="100000"/>
        <a:buFontTx/>
        <a:buBlip>
          <a:blip r:embed="rId18"/>
        </a:buBlip>
        <a:defRPr sz="1667" b="0" i="0" kern="1200" baseline="0">
          <a:solidFill>
            <a:schemeClr val="tx1"/>
          </a:solidFill>
          <a:latin typeface="Calibri" charset="0"/>
          <a:ea typeface="Calibri" charset="0"/>
          <a:cs typeface="Calibri" charset="0"/>
        </a:defRPr>
      </a:lvl2pPr>
      <a:lvl3pPr marL="609561" indent="-203187" algn="l" defTabSz="507878" rtl="0" eaLnBrk="1" latinLnBrk="0" hangingPunct="1">
        <a:lnSpc>
          <a:spcPct val="90000"/>
        </a:lnSpc>
        <a:spcBef>
          <a:spcPts val="0"/>
        </a:spcBef>
        <a:spcAft>
          <a:spcPts val="833"/>
        </a:spcAft>
        <a:buSzPct val="100000"/>
        <a:buFontTx/>
        <a:buBlip>
          <a:blip r:embed="rId18"/>
        </a:buBlip>
        <a:defRPr sz="1667" b="0" i="0" kern="1200">
          <a:solidFill>
            <a:schemeClr val="tx1"/>
          </a:solidFill>
          <a:latin typeface="Calibri" charset="0"/>
          <a:ea typeface="Calibri" charset="0"/>
          <a:cs typeface="Calibri" charset="0"/>
        </a:defRPr>
      </a:lvl3pPr>
      <a:lvl4pPr marL="812747" indent="-203187" algn="l" defTabSz="507878" rtl="0" eaLnBrk="1" latinLnBrk="0" hangingPunct="1">
        <a:lnSpc>
          <a:spcPct val="90000"/>
        </a:lnSpc>
        <a:spcBef>
          <a:spcPts val="0"/>
        </a:spcBef>
        <a:spcAft>
          <a:spcPts val="833"/>
        </a:spcAft>
        <a:buSzPct val="100000"/>
        <a:buFontTx/>
        <a:buBlip>
          <a:blip r:embed="rId18"/>
        </a:buBlip>
        <a:defRPr sz="1667" b="0" i="0" kern="1200">
          <a:solidFill>
            <a:schemeClr val="tx1"/>
          </a:solidFill>
          <a:latin typeface="Calibri" charset="0"/>
          <a:ea typeface="Calibri" charset="0"/>
          <a:cs typeface="Calibri" charset="0"/>
        </a:defRPr>
      </a:lvl4pPr>
      <a:lvl5pPr marL="1015934" indent="-203187" algn="l" defTabSz="507878" rtl="0" eaLnBrk="1" latinLnBrk="0" hangingPunct="1">
        <a:lnSpc>
          <a:spcPct val="90000"/>
        </a:lnSpc>
        <a:spcBef>
          <a:spcPts val="0"/>
        </a:spcBef>
        <a:spcAft>
          <a:spcPts val="833"/>
        </a:spcAft>
        <a:buSzPct val="100000"/>
        <a:buFontTx/>
        <a:buBlip>
          <a:blip r:embed="rId18"/>
        </a:buBlip>
        <a:tabLst/>
        <a:defRPr sz="1667" b="0" i="0" kern="1200">
          <a:solidFill>
            <a:schemeClr val="tx1"/>
          </a:solidFill>
          <a:latin typeface="Calibri" charset="0"/>
          <a:ea typeface="Calibri" charset="0"/>
          <a:cs typeface="Calibri" charset="0"/>
        </a:defRPr>
      </a:lvl5pPr>
      <a:lvl6pPr marL="2793330" indent="-253939" algn="l" defTabSz="507878" rtl="0" eaLnBrk="1" latinLnBrk="0" hangingPunct="1">
        <a:spcBef>
          <a:spcPct val="20000"/>
        </a:spcBef>
        <a:buFont typeface="Arial"/>
        <a:buChar char="•"/>
        <a:defRPr sz="2250" kern="1200">
          <a:solidFill>
            <a:schemeClr val="tx1"/>
          </a:solidFill>
          <a:latin typeface="+mn-lt"/>
          <a:ea typeface="+mn-ea"/>
          <a:cs typeface="+mn-cs"/>
        </a:defRPr>
      </a:lvl6pPr>
      <a:lvl7pPr marL="3301208" indent="-253939" algn="l" defTabSz="507878" rtl="0" eaLnBrk="1" latinLnBrk="0" hangingPunct="1">
        <a:spcBef>
          <a:spcPct val="20000"/>
        </a:spcBef>
        <a:buFont typeface="Arial"/>
        <a:buChar char="•"/>
        <a:defRPr sz="2250" kern="1200">
          <a:solidFill>
            <a:schemeClr val="tx1"/>
          </a:solidFill>
          <a:latin typeface="+mn-lt"/>
          <a:ea typeface="+mn-ea"/>
          <a:cs typeface="+mn-cs"/>
        </a:defRPr>
      </a:lvl7pPr>
      <a:lvl8pPr marL="3809086" indent="-253939" algn="l" defTabSz="507878" rtl="0" eaLnBrk="1" latinLnBrk="0" hangingPunct="1">
        <a:spcBef>
          <a:spcPct val="20000"/>
        </a:spcBef>
        <a:buFont typeface="Arial"/>
        <a:buChar char="•"/>
        <a:defRPr sz="2250" kern="1200">
          <a:solidFill>
            <a:schemeClr val="tx1"/>
          </a:solidFill>
          <a:latin typeface="+mn-lt"/>
          <a:ea typeface="+mn-ea"/>
          <a:cs typeface="+mn-cs"/>
        </a:defRPr>
      </a:lvl8pPr>
      <a:lvl9pPr marL="4316964" indent="-253939" algn="l" defTabSz="507878" rtl="0" eaLnBrk="1" latinLnBrk="0" hangingPunct="1">
        <a:spcBef>
          <a:spcPct val="20000"/>
        </a:spcBef>
        <a:buFont typeface="Arial"/>
        <a:buChar char="•"/>
        <a:defRPr sz="2250" kern="1200">
          <a:solidFill>
            <a:schemeClr val="tx1"/>
          </a:solidFill>
          <a:latin typeface="+mn-lt"/>
          <a:ea typeface="+mn-ea"/>
          <a:cs typeface="+mn-cs"/>
        </a:defRPr>
      </a:lvl9pPr>
    </p:bodyStyle>
    <p:otherStyle>
      <a:defPPr>
        <a:defRPr lang="en-US"/>
      </a:defPPr>
      <a:lvl1pPr marL="0" algn="l" defTabSz="507878" rtl="0" eaLnBrk="1" latinLnBrk="0" hangingPunct="1">
        <a:defRPr sz="2000" kern="1200">
          <a:solidFill>
            <a:schemeClr val="tx1"/>
          </a:solidFill>
          <a:latin typeface="+mn-lt"/>
          <a:ea typeface="+mn-ea"/>
          <a:cs typeface="+mn-cs"/>
        </a:defRPr>
      </a:lvl1pPr>
      <a:lvl2pPr marL="507878" algn="l" defTabSz="507878" rtl="0" eaLnBrk="1" latinLnBrk="0" hangingPunct="1">
        <a:defRPr sz="2000" kern="1200">
          <a:solidFill>
            <a:schemeClr val="tx1"/>
          </a:solidFill>
          <a:latin typeface="+mn-lt"/>
          <a:ea typeface="+mn-ea"/>
          <a:cs typeface="+mn-cs"/>
        </a:defRPr>
      </a:lvl2pPr>
      <a:lvl3pPr marL="1015756" algn="l" defTabSz="507878" rtl="0" eaLnBrk="1" latinLnBrk="0" hangingPunct="1">
        <a:defRPr sz="2000" kern="1200">
          <a:solidFill>
            <a:schemeClr val="tx1"/>
          </a:solidFill>
          <a:latin typeface="+mn-lt"/>
          <a:ea typeface="+mn-ea"/>
          <a:cs typeface="+mn-cs"/>
        </a:defRPr>
      </a:lvl3pPr>
      <a:lvl4pPr marL="1523634" algn="l" defTabSz="507878" rtl="0" eaLnBrk="1" latinLnBrk="0" hangingPunct="1">
        <a:defRPr sz="2000" kern="1200">
          <a:solidFill>
            <a:schemeClr val="tx1"/>
          </a:solidFill>
          <a:latin typeface="+mn-lt"/>
          <a:ea typeface="+mn-ea"/>
          <a:cs typeface="+mn-cs"/>
        </a:defRPr>
      </a:lvl4pPr>
      <a:lvl5pPr marL="2031512" algn="l" defTabSz="507878" rtl="0" eaLnBrk="1" latinLnBrk="0" hangingPunct="1">
        <a:defRPr sz="2000" kern="1200">
          <a:solidFill>
            <a:schemeClr val="tx1"/>
          </a:solidFill>
          <a:latin typeface="+mn-lt"/>
          <a:ea typeface="+mn-ea"/>
          <a:cs typeface="+mn-cs"/>
        </a:defRPr>
      </a:lvl5pPr>
      <a:lvl6pPr marL="2539390" algn="l" defTabSz="507878" rtl="0" eaLnBrk="1" latinLnBrk="0" hangingPunct="1">
        <a:defRPr sz="2000" kern="1200">
          <a:solidFill>
            <a:schemeClr val="tx1"/>
          </a:solidFill>
          <a:latin typeface="+mn-lt"/>
          <a:ea typeface="+mn-ea"/>
          <a:cs typeface="+mn-cs"/>
        </a:defRPr>
      </a:lvl6pPr>
      <a:lvl7pPr marL="3047269" algn="l" defTabSz="507878" rtl="0" eaLnBrk="1" latinLnBrk="0" hangingPunct="1">
        <a:defRPr sz="2000" kern="1200">
          <a:solidFill>
            <a:schemeClr val="tx1"/>
          </a:solidFill>
          <a:latin typeface="+mn-lt"/>
          <a:ea typeface="+mn-ea"/>
          <a:cs typeface="+mn-cs"/>
        </a:defRPr>
      </a:lvl7pPr>
      <a:lvl8pPr marL="3555147" algn="l" defTabSz="507878" rtl="0" eaLnBrk="1" latinLnBrk="0" hangingPunct="1">
        <a:defRPr sz="2000" kern="1200">
          <a:solidFill>
            <a:schemeClr val="tx1"/>
          </a:solidFill>
          <a:latin typeface="+mn-lt"/>
          <a:ea typeface="+mn-ea"/>
          <a:cs typeface="+mn-cs"/>
        </a:defRPr>
      </a:lvl8pPr>
      <a:lvl9pPr marL="4063025" algn="l" defTabSz="507878" rtl="0" eaLnBrk="1" latinLnBrk="0" hangingPunct="1">
        <a:defRPr sz="2000" kern="1200">
          <a:solidFill>
            <a:schemeClr val="tx1"/>
          </a:solidFill>
          <a:latin typeface="+mn-lt"/>
          <a:ea typeface="+mn-ea"/>
          <a:cs typeface="+mn-cs"/>
        </a:defRPr>
      </a:lvl9pPr>
    </p:otherStyle>
  </p:txStyles>
  <p:extLst>
    <p:ext uri="{27BBF7A9-308A-43DC-89C8-2F10F3537804}">
      <p15:sldGuideLst xmlns:p15="http://schemas.microsoft.com/office/powerpoint/2012/main">
        <p15:guide id="21" orient="horz" pos="2160">
          <p15:clr>
            <a:srgbClr val="F26B43"/>
          </p15:clr>
        </p15:guide>
        <p15:guide id="22" pos="384">
          <p15:clr>
            <a:srgbClr val="F26B43"/>
          </p15:clr>
        </p15:guide>
        <p15:guide id="23" pos="1536">
          <p15:clr>
            <a:srgbClr val="F26B43"/>
          </p15:clr>
        </p15:guide>
        <p15:guide id="24" pos="2112">
          <p15:clr>
            <a:srgbClr val="F26B43"/>
          </p15:clr>
        </p15:guide>
        <p15:guide id="25" pos="2688">
          <p15:clr>
            <a:srgbClr val="F26B43"/>
          </p15:clr>
        </p15:guide>
        <p15:guide id="26" pos="3264">
          <p15:clr>
            <a:srgbClr val="F26B43"/>
          </p15:clr>
        </p15:guide>
        <p15:guide id="27" pos="4416">
          <p15:clr>
            <a:srgbClr val="F26B43"/>
          </p15:clr>
        </p15:guide>
        <p15:guide id="28" pos="4992">
          <p15:clr>
            <a:srgbClr val="F26B43"/>
          </p15:clr>
        </p15:guide>
        <p15:guide id="29" pos="5568">
          <p15:clr>
            <a:srgbClr val="F26B43"/>
          </p15:clr>
        </p15:guide>
        <p15:guide id="30" pos="6144">
          <p15:clr>
            <a:srgbClr val="F26B43"/>
          </p15:clr>
        </p15:guide>
        <p15:guide id="31" pos="7296">
          <p15:clr>
            <a:srgbClr val="F26B43"/>
          </p15:clr>
        </p15:guide>
        <p15:guide id="32" pos="3840">
          <p15:clr>
            <a:srgbClr val="F26B43"/>
          </p15:clr>
        </p15:guide>
        <p15:guide id="33" pos="960">
          <p15:clr>
            <a:srgbClr val="F26B43"/>
          </p15:clr>
        </p15:guide>
        <p15:guide id="34" pos="6720">
          <p15:clr>
            <a:srgbClr val="F26B43"/>
          </p15:clr>
        </p15:guide>
        <p15:guide id="35" orient="horz" pos="4008">
          <p15:clr>
            <a:srgbClr val="F26B43"/>
          </p15:clr>
        </p15:guide>
        <p15:guide id="36" orient="horz" pos="192">
          <p15:clr>
            <a:srgbClr val="F26B43"/>
          </p15:clr>
        </p15:guide>
        <p15:guide id="37" orient="horz" pos="648">
          <p15:clr>
            <a:srgbClr val="F26B43"/>
          </p15:clr>
        </p15:guide>
        <p15:guide id="38" orient="horz" pos="432">
          <p15:clr>
            <a:srgbClr val="F26B43"/>
          </p15:clr>
        </p15:guide>
        <p15:guide id="39" orient="horz" pos="912">
          <p15:clr>
            <a:srgbClr val="F26B43"/>
          </p15:clr>
        </p15:guide>
        <p15:guide id="40" orient="horz" pos="696">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37663" y="291443"/>
            <a:ext cx="5773504" cy="1104636"/>
          </a:xfrm>
          <a:prstGeom prst="rect">
            <a:avLst/>
          </a:prstGeom>
        </p:spPr>
        <p:txBody>
          <a:bodyPr vert="horz" lIns="0" tIns="0" rIns="0" bIns="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437662" y="1521354"/>
            <a:ext cx="8077688" cy="3626115"/>
          </a:xfrm>
          <a:prstGeom prst="rect">
            <a:avLst/>
          </a:prstGeom>
        </p:spPr>
        <p:txBody>
          <a:bodyPr vert="horz" lIns="0" tIns="0" rIns="0" bIns="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0" y="5365881"/>
            <a:ext cx="457796" cy="304271"/>
          </a:xfrm>
          <a:prstGeom prst="rect">
            <a:avLst/>
          </a:prstGeom>
        </p:spPr>
        <p:txBody>
          <a:bodyPr vert="horz" lIns="91440" tIns="45720" rIns="91440" bIns="45720" rtlCol="0" anchor="ctr"/>
          <a:lstStyle>
            <a:lvl1pPr algn="l">
              <a:defRPr sz="525">
                <a:solidFill>
                  <a:schemeClr val="tx1">
                    <a:tint val="75000"/>
                  </a:schemeClr>
                </a:solidFill>
              </a:defRPr>
            </a:lvl1pPr>
          </a:lstStyle>
          <a:p>
            <a:fld id="{549B4177-340F-D445-A777-039BC8442DDF}" type="datetime1">
              <a:rPr lang="en-US" smtClean="0"/>
              <a:t>2/8/2024</a:t>
            </a:fld>
            <a:endParaRPr lang="en-US" dirty="0"/>
          </a:p>
        </p:txBody>
      </p:sp>
      <p:sp>
        <p:nvSpPr>
          <p:cNvPr id="5" name="Footer Placeholder 4"/>
          <p:cNvSpPr>
            <a:spLocks noGrp="1"/>
          </p:cNvSpPr>
          <p:nvPr>
            <p:ph type="ftr" sz="quarter" idx="3"/>
          </p:nvPr>
        </p:nvSpPr>
        <p:spPr>
          <a:xfrm>
            <a:off x="457795" y="5365881"/>
            <a:ext cx="5657255" cy="304271"/>
          </a:xfrm>
          <a:prstGeom prst="rect">
            <a:avLst/>
          </a:prstGeom>
        </p:spPr>
        <p:txBody>
          <a:bodyPr vert="horz" lIns="0" tIns="45720" rIns="91440" bIns="64008" rtlCol="0" anchor="ctr"/>
          <a:lstStyle>
            <a:lvl1pPr algn="l">
              <a:defRPr sz="750" b="1">
                <a:solidFill>
                  <a:schemeClr val="tx1"/>
                </a:solidFill>
              </a:defRPr>
            </a:lvl1pPr>
          </a:lstStyle>
          <a:p>
            <a:r>
              <a:rPr lang="en-US" dirty="0"/>
              <a:t>CareFirst BlueCross BlueShield</a:t>
            </a:r>
          </a:p>
        </p:txBody>
      </p:sp>
      <p:sp>
        <p:nvSpPr>
          <p:cNvPr id="6" name="Slide Number Placeholder 5"/>
          <p:cNvSpPr>
            <a:spLocks noGrp="1"/>
          </p:cNvSpPr>
          <p:nvPr>
            <p:ph type="sldNum" sz="quarter" idx="4"/>
          </p:nvPr>
        </p:nvSpPr>
        <p:spPr>
          <a:xfrm>
            <a:off x="8686205" y="5357913"/>
            <a:ext cx="332305" cy="304271"/>
          </a:xfrm>
          <a:prstGeom prst="rect">
            <a:avLst/>
          </a:prstGeom>
        </p:spPr>
        <p:txBody>
          <a:bodyPr vert="horz" lIns="0" tIns="45720" rIns="0" bIns="45720" rtlCol="0" anchor="ctr"/>
          <a:lstStyle>
            <a:lvl1pPr algn="r">
              <a:defRPr sz="788">
                <a:solidFill>
                  <a:schemeClr val="tx1">
                    <a:tint val="75000"/>
                  </a:schemeClr>
                </a:solidFill>
              </a:defRPr>
            </a:lvl1pPr>
          </a:lstStyle>
          <a:p>
            <a:fld id="{50BDF835-6A26-47A6-A2BD-7D4ECF93647D}" type="slidenum">
              <a:rPr lang="en-US" smtClean="0"/>
              <a:pPr/>
              <a:t>‹#›</a:t>
            </a:fld>
            <a:endParaRPr lang="en-US" dirty="0"/>
          </a:p>
        </p:txBody>
      </p:sp>
    </p:spTree>
    <p:extLst>
      <p:ext uri="{BB962C8B-B14F-4D97-AF65-F5344CB8AC3E}">
        <p14:creationId xmlns:p14="http://schemas.microsoft.com/office/powerpoint/2010/main" val="3074744255"/>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 id="2147483773" r:id="rId14"/>
    <p:sldLayoutId id="2147483774" r:id="rId15"/>
    <p:sldLayoutId id="2147483775" r:id="rId16"/>
    <p:sldLayoutId id="2147483776" r:id="rId17"/>
    <p:sldLayoutId id="2147483777" r:id="rId18"/>
    <p:sldLayoutId id="2147483778" r:id="rId19"/>
    <p:sldLayoutId id="2147483779" r:id="rId20"/>
    <p:sldLayoutId id="2147483780" r:id="rId21"/>
    <p:sldLayoutId id="2147483781" r:id="rId22"/>
    <p:sldLayoutId id="2147483782" r:id="rId23"/>
    <p:sldLayoutId id="2147483783" r:id="rId24"/>
    <p:sldLayoutId id="2147483784" r:id="rId25"/>
  </p:sldLayoutIdLst>
  <p:hf hdr="0" dt="0"/>
  <p:txStyles>
    <p:titleStyle>
      <a:lvl1pPr algn="l" defTabSz="685800" rtl="0" eaLnBrk="1" latinLnBrk="0" hangingPunct="1">
        <a:lnSpc>
          <a:spcPct val="90000"/>
        </a:lnSpc>
        <a:spcBef>
          <a:spcPct val="0"/>
        </a:spcBef>
        <a:buNone/>
        <a:defRPr sz="2700" kern="1200">
          <a:solidFill>
            <a:schemeClr val="tx2"/>
          </a:solidFill>
          <a:latin typeface="+mj-lt"/>
          <a:ea typeface="+mj-ea"/>
          <a:cs typeface="+mj-cs"/>
        </a:defRPr>
      </a:lvl1pPr>
    </p:titleStyle>
    <p:bodyStyle>
      <a:lvl1pPr marL="171450" indent="-171450" algn="l" defTabSz="685800" rtl="0" eaLnBrk="1" latinLnBrk="0" hangingPunct="1">
        <a:lnSpc>
          <a:spcPct val="90000"/>
        </a:lnSpc>
        <a:spcBef>
          <a:spcPts val="750"/>
        </a:spcBef>
        <a:buClr>
          <a:schemeClr val="accent1"/>
        </a:buClr>
        <a:buSzPct val="80000"/>
        <a:buFont typeface="Wingdings" panose="05000000000000000000" pitchFamily="2" charset="2"/>
        <a:buChar char="§"/>
        <a:defRPr sz="12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Clr>
          <a:schemeClr val="accent2"/>
        </a:buClr>
        <a:buSzPct val="80000"/>
        <a:buFont typeface="Wingdings" panose="05000000000000000000" pitchFamily="2" charset="2"/>
        <a:buChar char="§"/>
        <a:defRPr sz="12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Clr>
          <a:schemeClr val="accent2"/>
        </a:buClr>
        <a:buSzPct val="80000"/>
        <a:buFont typeface="Wingdings" panose="05000000000000000000" pitchFamily="2" charset="2"/>
        <a:buChar char="§"/>
        <a:defRPr sz="12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Clr>
          <a:schemeClr val="accent2"/>
        </a:buClr>
        <a:buSzPct val="80000"/>
        <a:buFont typeface="Wingdings" panose="05000000000000000000" pitchFamily="2" charset="2"/>
        <a:buChar char="§"/>
        <a:defRPr sz="12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Clr>
          <a:schemeClr val="accent2"/>
        </a:buClr>
        <a:buSzPct val="80000"/>
        <a:buFont typeface="Wingdings" panose="05000000000000000000" pitchFamily="2" charset="2"/>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008">
          <p15:clr>
            <a:srgbClr val="F26B43"/>
          </p15:clr>
        </p15:guide>
        <p15:guide id="2" pos="384">
          <p15:clr>
            <a:srgbClr val="F26B43"/>
          </p15:clr>
        </p15:guide>
        <p15:guide id="3" orient="horz" pos="8352">
          <p15:clr>
            <a:srgbClr val="F26B43"/>
          </p15:clr>
        </p15:guide>
        <p15:guide id="4" orient="horz" pos="2160">
          <p15:clr>
            <a:srgbClr val="F26B43"/>
          </p15:clr>
        </p15:guide>
        <p15:guide id="5" orient="horz" pos="1584">
          <p15:clr>
            <a:srgbClr val="F26B43"/>
          </p15:clr>
        </p15:guide>
        <p15:guide id="6" orient="horz" pos="2736">
          <p15:clr>
            <a:srgbClr val="F26B43"/>
          </p15:clr>
        </p15:guide>
        <p15:guide id="7" orient="horz" pos="4200">
          <p15:clr>
            <a:srgbClr val="F26B43"/>
          </p15:clr>
        </p15:guide>
        <p15:guide id="8" pos="7680">
          <p15:clr>
            <a:srgbClr val="F26B43"/>
          </p15:clr>
        </p15:guide>
        <p15:guide id="9" pos="960">
          <p15:clr>
            <a:srgbClr val="F26B43"/>
          </p15:clr>
        </p15:guide>
        <p15:guide id="10" pos="1536">
          <p15:clr>
            <a:srgbClr val="F26B43"/>
          </p15:clr>
        </p15:guide>
        <p15:guide id="11" pos="2112">
          <p15:clr>
            <a:srgbClr val="F26B43"/>
          </p15:clr>
        </p15:guide>
        <p15:guide id="12" pos="2688">
          <p15:clr>
            <a:srgbClr val="F26B43"/>
          </p15:clr>
        </p15:guide>
        <p15:guide id="13" pos="3264">
          <p15:clr>
            <a:srgbClr val="F26B43"/>
          </p15:clr>
        </p15:guide>
        <p15:guide id="14" pos="3840">
          <p15:clr>
            <a:srgbClr val="F26B43"/>
          </p15:clr>
        </p15:guide>
        <p15:guide id="15" pos="4416">
          <p15:clr>
            <a:srgbClr val="F26B43"/>
          </p15:clr>
        </p15:guide>
        <p15:guide id="16" pos="4992">
          <p15:clr>
            <a:srgbClr val="F26B43"/>
          </p15:clr>
        </p15:guide>
        <p15:guide id="17" pos="5568">
          <p15:clr>
            <a:srgbClr val="F26B43"/>
          </p15:clr>
        </p15:guide>
        <p15:guide id="18" pos="6144">
          <p15:clr>
            <a:srgbClr val="F26B43"/>
          </p15:clr>
        </p15:guide>
        <p15:guide id="19" pos="6720">
          <p15:clr>
            <a:srgbClr val="F26B43"/>
          </p15:clr>
        </p15:guide>
        <p15:guide id="20" pos="7296">
          <p15:clr>
            <a:srgbClr val="F26B43"/>
          </p15:clr>
        </p15:guide>
        <p15:guide id="21" orient="horz" pos="3888">
          <p15:clr>
            <a:srgbClr val="F26B43"/>
          </p15:clr>
        </p15:guide>
        <p15:guide id="22" orient="horz" pos="3312">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25.xml"/><Relationship Id="rId5" Type="http://schemas.openxmlformats.org/officeDocument/2006/relationships/image" Target="../media/image17.PNG"/><Relationship Id="rId4" Type="http://schemas.openxmlformats.org/officeDocument/2006/relationships/image" Target="../media/image16.PNG"/></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31.xml"/><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1.xml"/></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8.png"/><Relationship Id="rId1" Type="http://schemas.openxmlformats.org/officeDocument/2006/relationships/slideLayout" Target="../slideLayouts/slideLayout3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31.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8.png"/><Relationship Id="rId1" Type="http://schemas.openxmlformats.org/officeDocument/2006/relationships/slideLayout" Target="../slideLayouts/slideLayout31.xml"/><Relationship Id="rId4" Type="http://schemas.openxmlformats.org/officeDocument/2006/relationships/image" Target="../media/image25.jp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31.xml"/><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31.xml"/><Relationship Id="rId5" Type="http://schemas.openxmlformats.org/officeDocument/2006/relationships/image" Target="../media/image30.png"/><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18.png"/><Relationship Id="rId1" Type="http://schemas.openxmlformats.org/officeDocument/2006/relationships/slideLayout" Target="../slideLayouts/slideLayout3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AA07A90-9210-5B41-A57A-0D325E5ADB5A}"/>
              </a:ext>
            </a:extLst>
          </p:cNvPr>
          <p:cNvSpPr>
            <a:spLocks noGrp="1"/>
          </p:cNvSpPr>
          <p:nvPr>
            <p:ph type="sldNum" sz="quarter" idx="12"/>
          </p:nvPr>
        </p:nvSpPr>
        <p:spPr/>
        <p:txBody>
          <a:bodyPr/>
          <a:lstStyle/>
          <a:p>
            <a:pPr defTabSz="342900">
              <a:defRPr/>
            </a:pPr>
            <a:fld id="{50BDF835-6A26-47A6-A2BD-7D4ECF93647D}" type="slidenum">
              <a:rPr lang="en-US">
                <a:solidFill>
                  <a:srgbClr val="303030">
                    <a:tint val="75000"/>
                  </a:srgbClr>
                </a:solidFill>
                <a:latin typeface="Open Sans"/>
              </a:rPr>
              <a:pPr defTabSz="342900">
                <a:defRPr/>
              </a:pPr>
              <a:t>1</a:t>
            </a:fld>
            <a:endParaRPr lang="en-US">
              <a:solidFill>
                <a:srgbClr val="303030">
                  <a:tint val="75000"/>
                </a:srgbClr>
              </a:solidFill>
              <a:latin typeface="Open Sans"/>
            </a:endParaRPr>
          </a:p>
        </p:txBody>
      </p:sp>
      <p:sp>
        <p:nvSpPr>
          <p:cNvPr id="3" name="Title 2">
            <a:extLst>
              <a:ext uri="{FF2B5EF4-FFF2-40B4-BE49-F238E27FC236}">
                <a16:creationId xmlns:a16="http://schemas.microsoft.com/office/drawing/2014/main" id="{2F564A49-AB3F-4582-A398-5C2EFF70DFE7}"/>
              </a:ext>
            </a:extLst>
          </p:cNvPr>
          <p:cNvSpPr>
            <a:spLocks noGrp="1"/>
          </p:cNvSpPr>
          <p:nvPr>
            <p:ph type="title"/>
          </p:nvPr>
        </p:nvSpPr>
        <p:spPr>
          <a:xfrm>
            <a:off x="1142405" y="1678297"/>
            <a:ext cx="7543800" cy="1584960"/>
          </a:xfrm>
        </p:spPr>
        <p:txBody>
          <a:bodyPr/>
          <a:lstStyle/>
          <a:p>
            <a:r>
              <a:rPr lang="en-US" dirty="0"/>
              <a:t>Blue Rewards Incentive Completion</a:t>
            </a:r>
          </a:p>
        </p:txBody>
      </p:sp>
    </p:spTree>
    <p:extLst>
      <p:ext uri="{BB962C8B-B14F-4D97-AF65-F5344CB8AC3E}">
        <p14:creationId xmlns:p14="http://schemas.microsoft.com/office/powerpoint/2010/main" val="19274574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90F9B-9449-47D2-A5FD-23B3AA753472}"/>
              </a:ext>
            </a:extLst>
          </p:cNvPr>
          <p:cNvSpPr>
            <a:spLocks noGrp="1"/>
          </p:cNvSpPr>
          <p:nvPr>
            <p:ph type="title"/>
          </p:nvPr>
        </p:nvSpPr>
        <p:spPr>
          <a:xfrm>
            <a:off x="457201" y="97930"/>
            <a:ext cx="6528660" cy="857249"/>
          </a:xfrm>
        </p:spPr>
        <p:txBody>
          <a:bodyPr>
            <a:normAutofit/>
          </a:bodyPr>
          <a:lstStyle/>
          <a:p>
            <a:r>
              <a:rPr lang="en-US" sz="2700" dirty="0">
                <a:latin typeface="Oswald" panose="00000500000000000000" pitchFamily="2" charset="0"/>
              </a:rPr>
              <a:t>Navigating to the Rewards Page in CareFirst WellBeing</a:t>
            </a:r>
          </a:p>
        </p:txBody>
      </p:sp>
      <p:sp>
        <p:nvSpPr>
          <p:cNvPr id="3" name="Date Placeholder 2">
            <a:extLst>
              <a:ext uri="{FF2B5EF4-FFF2-40B4-BE49-F238E27FC236}">
                <a16:creationId xmlns:a16="http://schemas.microsoft.com/office/drawing/2014/main" id="{AF05B35E-013C-4D81-B6CA-9D53193CAAA7}"/>
              </a:ext>
            </a:extLst>
          </p:cNvPr>
          <p:cNvSpPr>
            <a:spLocks noGrp="1"/>
          </p:cNvSpPr>
          <p:nvPr>
            <p:ph type="dt" sz="half" idx="10"/>
          </p:nvPr>
        </p:nvSpPr>
        <p:spPr/>
        <p:txBody>
          <a:bodyPr/>
          <a:lstStyle/>
          <a:p>
            <a:fld id="{0FB9A8BD-9B6D-6545-A99D-8FACA5524ACA}" type="datetime1">
              <a:rPr lang="en-US" smtClean="0">
                <a:solidFill>
                  <a:srgbClr val="FFFFFF">
                    <a:lumMod val="65000"/>
                  </a:srgbClr>
                </a:solidFill>
              </a:rPr>
              <a:pPr/>
              <a:t>2/8/2024</a:t>
            </a:fld>
            <a:endParaRPr lang="en-US" dirty="0">
              <a:solidFill>
                <a:srgbClr val="FFFFFF">
                  <a:lumMod val="65000"/>
                </a:srgbClr>
              </a:solidFill>
            </a:endParaRPr>
          </a:p>
        </p:txBody>
      </p:sp>
      <p:sp>
        <p:nvSpPr>
          <p:cNvPr id="4" name="Footer Placeholder 3">
            <a:extLst>
              <a:ext uri="{FF2B5EF4-FFF2-40B4-BE49-F238E27FC236}">
                <a16:creationId xmlns:a16="http://schemas.microsoft.com/office/drawing/2014/main" id="{5693C3F0-C933-4ADC-90C6-6A41212F1DAC}"/>
              </a:ext>
            </a:extLst>
          </p:cNvPr>
          <p:cNvSpPr>
            <a:spLocks noGrp="1"/>
          </p:cNvSpPr>
          <p:nvPr>
            <p:ph type="ftr" sz="quarter" idx="11"/>
          </p:nvPr>
        </p:nvSpPr>
        <p:spPr/>
        <p:txBody>
          <a:bodyPr/>
          <a:lstStyle/>
          <a:p>
            <a:pPr algn="r"/>
            <a:r>
              <a:rPr lang="en-US">
                <a:solidFill>
                  <a:srgbClr val="E97200"/>
                </a:solidFill>
              </a:rPr>
              <a:t>Proprietary and Confidential</a:t>
            </a:r>
            <a:endParaRPr lang="en-US" dirty="0">
              <a:solidFill>
                <a:srgbClr val="E97200"/>
              </a:solidFill>
            </a:endParaRPr>
          </a:p>
        </p:txBody>
      </p:sp>
      <p:sp>
        <p:nvSpPr>
          <p:cNvPr id="5" name="Slide Number Placeholder 4">
            <a:extLst>
              <a:ext uri="{FF2B5EF4-FFF2-40B4-BE49-F238E27FC236}">
                <a16:creationId xmlns:a16="http://schemas.microsoft.com/office/drawing/2014/main" id="{627D714E-3C70-4287-B11E-548F15314D74}"/>
              </a:ext>
            </a:extLst>
          </p:cNvPr>
          <p:cNvSpPr>
            <a:spLocks noGrp="1"/>
          </p:cNvSpPr>
          <p:nvPr>
            <p:ph type="sldNum" sz="quarter" idx="12"/>
          </p:nvPr>
        </p:nvSpPr>
        <p:spPr/>
        <p:txBody>
          <a:bodyPr/>
          <a:lstStyle/>
          <a:p>
            <a:fld id="{D3406041-D039-9948-9583-1296FE9D3272}" type="slidenum">
              <a:rPr lang="en-US" smtClean="0">
                <a:solidFill>
                  <a:srgbClr val="FFFFFF">
                    <a:lumMod val="65000"/>
                  </a:srgbClr>
                </a:solidFill>
              </a:rPr>
              <a:pPr/>
              <a:t>2</a:t>
            </a:fld>
            <a:endParaRPr lang="en-US" dirty="0">
              <a:solidFill>
                <a:srgbClr val="FFFFFF">
                  <a:lumMod val="65000"/>
                </a:srgbClr>
              </a:solidFill>
            </a:endParaRPr>
          </a:p>
        </p:txBody>
      </p:sp>
      <p:sp>
        <p:nvSpPr>
          <p:cNvPr id="7" name="TextBox 6">
            <a:extLst>
              <a:ext uri="{FF2B5EF4-FFF2-40B4-BE49-F238E27FC236}">
                <a16:creationId xmlns:a16="http://schemas.microsoft.com/office/drawing/2014/main" id="{DE85EC94-BD6A-423F-B60B-2F1437FDF85B}"/>
              </a:ext>
            </a:extLst>
          </p:cNvPr>
          <p:cNvSpPr txBox="1"/>
          <p:nvPr/>
        </p:nvSpPr>
        <p:spPr>
          <a:xfrm>
            <a:off x="439479" y="1371600"/>
            <a:ext cx="1862666" cy="2893100"/>
          </a:xfrm>
          <a:prstGeom prst="rect">
            <a:avLst/>
          </a:prstGeom>
          <a:noFill/>
        </p:spPr>
        <p:txBody>
          <a:bodyPr wrap="square" rtlCol="0">
            <a:spAutoFit/>
          </a:bodyPr>
          <a:lstStyle/>
          <a:p>
            <a:pPr marL="285750" indent="-285750">
              <a:buClr>
                <a:schemeClr val="accent1"/>
              </a:buClr>
              <a:buFont typeface="Wingdings" panose="05000000000000000000" pitchFamily="2" charset="2"/>
              <a:buChar char="§"/>
            </a:pPr>
            <a:r>
              <a:rPr lang="en-US" sz="1400" dirty="0"/>
              <a:t>Select “Achieve” from the bottom navigation bar </a:t>
            </a:r>
          </a:p>
          <a:p>
            <a:pPr>
              <a:buClr>
                <a:schemeClr val="accent1"/>
              </a:buClr>
            </a:pPr>
            <a:endParaRPr lang="en-US" sz="1400" dirty="0"/>
          </a:p>
          <a:p>
            <a:pPr marL="285750" indent="-285750">
              <a:buClr>
                <a:schemeClr val="accent1"/>
              </a:buClr>
              <a:buFont typeface="Wingdings" panose="05000000000000000000" pitchFamily="2" charset="2"/>
              <a:buChar char="§"/>
            </a:pPr>
            <a:r>
              <a:rPr lang="en-US" sz="1400" dirty="0"/>
              <a:t>Select the “Rewards” tile and you will enter the Rewards section of the platform to access your Health Screening options and other Blue Reward steps</a:t>
            </a:r>
          </a:p>
        </p:txBody>
      </p:sp>
      <p:pic>
        <p:nvPicPr>
          <p:cNvPr id="11" name="Picture 10" descr="A screenshot of a phone&#10;&#10;Description automatically generated">
            <a:extLst>
              <a:ext uri="{FF2B5EF4-FFF2-40B4-BE49-F238E27FC236}">
                <a16:creationId xmlns:a16="http://schemas.microsoft.com/office/drawing/2014/main" id="{7E798655-56E8-9A85-D5EA-AF17D6F9B3D6}"/>
              </a:ext>
            </a:extLst>
          </p:cNvPr>
          <p:cNvPicPr>
            <a:picLocks noChangeAspect="1"/>
          </p:cNvPicPr>
          <p:nvPr/>
        </p:nvPicPr>
        <p:blipFill>
          <a:blip r:embed="rId3"/>
          <a:stretch>
            <a:fillRect/>
          </a:stretch>
        </p:blipFill>
        <p:spPr>
          <a:xfrm>
            <a:off x="2521835" y="1045349"/>
            <a:ext cx="1992921" cy="4319539"/>
          </a:xfrm>
          <a:prstGeom prst="rect">
            <a:avLst/>
          </a:prstGeom>
        </p:spPr>
      </p:pic>
      <p:sp>
        <p:nvSpPr>
          <p:cNvPr id="8" name="TextBox 7">
            <a:extLst>
              <a:ext uri="{FF2B5EF4-FFF2-40B4-BE49-F238E27FC236}">
                <a16:creationId xmlns:a16="http://schemas.microsoft.com/office/drawing/2014/main" id="{B0F025BE-88DC-41C3-A3B7-A9ABEE01C2AD}"/>
              </a:ext>
            </a:extLst>
          </p:cNvPr>
          <p:cNvSpPr txBox="1"/>
          <p:nvPr/>
        </p:nvSpPr>
        <p:spPr>
          <a:xfrm>
            <a:off x="3721531" y="4858871"/>
            <a:ext cx="385482" cy="450069"/>
          </a:xfrm>
          <a:prstGeom prst="rect">
            <a:avLst/>
          </a:prstGeom>
          <a:noFill/>
          <a:ln w="28575">
            <a:solidFill>
              <a:srgbClr val="C70000"/>
            </a:solidFill>
          </a:ln>
        </p:spPr>
        <p:txBody>
          <a:bodyPr wrap="square" rtlCol="0">
            <a:spAutoFit/>
          </a:bodyPr>
          <a:lstStyle/>
          <a:p>
            <a:endParaRPr lang="en-US" dirty="0"/>
          </a:p>
        </p:txBody>
      </p:sp>
      <p:pic>
        <p:nvPicPr>
          <p:cNvPr id="15" name="Picture 14" descr="A group of people walking in the woods&#10;&#10;Description automatically generated">
            <a:extLst>
              <a:ext uri="{FF2B5EF4-FFF2-40B4-BE49-F238E27FC236}">
                <a16:creationId xmlns:a16="http://schemas.microsoft.com/office/drawing/2014/main" id="{23C10B84-2B2E-ECE4-3CD1-F3D4617DE6E4}"/>
              </a:ext>
            </a:extLst>
          </p:cNvPr>
          <p:cNvPicPr>
            <a:picLocks noChangeAspect="1"/>
          </p:cNvPicPr>
          <p:nvPr/>
        </p:nvPicPr>
        <p:blipFill>
          <a:blip r:embed="rId4"/>
          <a:stretch>
            <a:fillRect/>
          </a:stretch>
        </p:blipFill>
        <p:spPr>
          <a:xfrm>
            <a:off x="4688950" y="1031279"/>
            <a:ext cx="1992921" cy="4319541"/>
          </a:xfrm>
          <a:prstGeom prst="rect">
            <a:avLst/>
          </a:prstGeom>
        </p:spPr>
      </p:pic>
      <p:sp>
        <p:nvSpPr>
          <p:cNvPr id="12" name="TextBox 11">
            <a:extLst>
              <a:ext uri="{FF2B5EF4-FFF2-40B4-BE49-F238E27FC236}">
                <a16:creationId xmlns:a16="http://schemas.microsoft.com/office/drawing/2014/main" id="{FD82D757-316F-4E0D-9813-92D0BCF0C8D6}"/>
              </a:ext>
            </a:extLst>
          </p:cNvPr>
          <p:cNvSpPr txBox="1"/>
          <p:nvPr/>
        </p:nvSpPr>
        <p:spPr>
          <a:xfrm>
            <a:off x="4668784" y="1491176"/>
            <a:ext cx="937190" cy="436098"/>
          </a:xfrm>
          <a:prstGeom prst="rect">
            <a:avLst/>
          </a:prstGeom>
          <a:noFill/>
          <a:ln w="28575">
            <a:solidFill>
              <a:srgbClr val="C70000"/>
            </a:solidFill>
          </a:ln>
        </p:spPr>
        <p:txBody>
          <a:bodyPr wrap="square" rtlCol="0">
            <a:spAutoFit/>
          </a:bodyPr>
          <a:lstStyle/>
          <a:p>
            <a:endParaRPr lang="en-US" dirty="0"/>
          </a:p>
        </p:txBody>
      </p:sp>
      <p:pic>
        <p:nvPicPr>
          <p:cNvPr id="17" name="Picture 16" descr="A screenshot of a phone&#10;&#10;Description automatically generated">
            <a:extLst>
              <a:ext uri="{FF2B5EF4-FFF2-40B4-BE49-F238E27FC236}">
                <a16:creationId xmlns:a16="http://schemas.microsoft.com/office/drawing/2014/main" id="{6034CC0F-00F5-F664-F893-73A57B28299D}"/>
              </a:ext>
            </a:extLst>
          </p:cNvPr>
          <p:cNvPicPr>
            <a:picLocks noChangeAspect="1"/>
          </p:cNvPicPr>
          <p:nvPr/>
        </p:nvPicPr>
        <p:blipFill>
          <a:blip r:embed="rId5"/>
          <a:stretch>
            <a:fillRect/>
          </a:stretch>
        </p:blipFill>
        <p:spPr>
          <a:xfrm>
            <a:off x="6842562" y="1045349"/>
            <a:ext cx="1985879" cy="4304277"/>
          </a:xfrm>
          <a:prstGeom prst="rect">
            <a:avLst/>
          </a:prstGeom>
        </p:spPr>
      </p:pic>
      <p:sp>
        <p:nvSpPr>
          <p:cNvPr id="13" name="TextBox 12">
            <a:extLst>
              <a:ext uri="{FF2B5EF4-FFF2-40B4-BE49-F238E27FC236}">
                <a16:creationId xmlns:a16="http://schemas.microsoft.com/office/drawing/2014/main" id="{13516C41-9E15-4B3D-84BE-FC6F4F89E86B}"/>
              </a:ext>
            </a:extLst>
          </p:cNvPr>
          <p:cNvSpPr txBox="1"/>
          <p:nvPr/>
        </p:nvSpPr>
        <p:spPr>
          <a:xfrm>
            <a:off x="6855855" y="4523706"/>
            <a:ext cx="1707141" cy="335165"/>
          </a:xfrm>
          <a:prstGeom prst="rect">
            <a:avLst/>
          </a:prstGeom>
          <a:noFill/>
          <a:ln w="28575">
            <a:solidFill>
              <a:srgbClr val="C70000"/>
            </a:solidFill>
          </a:ln>
        </p:spPr>
        <p:txBody>
          <a:bodyPr wrap="square" rtlCol="0">
            <a:spAutoFit/>
          </a:bodyPr>
          <a:lstStyle/>
          <a:p>
            <a:endParaRPr lang="en-US" dirty="0"/>
          </a:p>
        </p:txBody>
      </p:sp>
    </p:spTree>
    <p:extLst>
      <p:ext uri="{BB962C8B-B14F-4D97-AF65-F5344CB8AC3E}">
        <p14:creationId xmlns:p14="http://schemas.microsoft.com/office/powerpoint/2010/main" val="28638423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0F6FA-4538-4C6D-A795-33F36D46BE5C}"/>
              </a:ext>
            </a:extLst>
          </p:cNvPr>
          <p:cNvSpPr>
            <a:spLocks noGrp="1"/>
          </p:cNvSpPr>
          <p:nvPr>
            <p:ph type="title"/>
          </p:nvPr>
        </p:nvSpPr>
        <p:spPr/>
        <p:txBody>
          <a:bodyPr/>
          <a:lstStyle/>
          <a:p>
            <a:r>
              <a:rPr lang="en-US" sz="2700" dirty="0">
                <a:latin typeface="Oswald" panose="00000500000000000000" pitchFamily="2" charset="0"/>
              </a:rPr>
              <a:t>Blue Rewards –  Health Screening Options</a:t>
            </a:r>
          </a:p>
        </p:txBody>
      </p:sp>
      <p:sp>
        <p:nvSpPr>
          <p:cNvPr id="4" name="Date Placeholder 3">
            <a:extLst>
              <a:ext uri="{FF2B5EF4-FFF2-40B4-BE49-F238E27FC236}">
                <a16:creationId xmlns:a16="http://schemas.microsoft.com/office/drawing/2014/main" id="{7DA40F21-9BA6-4ED2-96D1-5E25C65DA3F8}"/>
              </a:ext>
            </a:extLst>
          </p:cNvPr>
          <p:cNvSpPr>
            <a:spLocks noGrp="1"/>
          </p:cNvSpPr>
          <p:nvPr>
            <p:ph type="dt" sz="half" idx="10"/>
          </p:nvPr>
        </p:nvSpPr>
        <p:spPr/>
        <p:txBody>
          <a:bodyPr/>
          <a:lstStyle/>
          <a:p>
            <a:fld id="{E69CAFA0-919F-994F-AF7B-D31FD0F0A23F}" type="datetime1">
              <a:rPr lang="en-US" smtClean="0"/>
              <a:t>2/8/2024</a:t>
            </a:fld>
            <a:endParaRPr lang="en-US" dirty="0"/>
          </a:p>
        </p:txBody>
      </p:sp>
      <p:sp>
        <p:nvSpPr>
          <p:cNvPr id="5" name="Footer Placeholder 4">
            <a:extLst>
              <a:ext uri="{FF2B5EF4-FFF2-40B4-BE49-F238E27FC236}">
                <a16:creationId xmlns:a16="http://schemas.microsoft.com/office/drawing/2014/main" id="{A2FB27B0-1B38-4097-A03D-07A871C1D855}"/>
              </a:ext>
            </a:extLst>
          </p:cNvPr>
          <p:cNvSpPr>
            <a:spLocks noGrp="1"/>
          </p:cNvSpPr>
          <p:nvPr>
            <p:ph type="ftr" sz="quarter" idx="11"/>
          </p:nvPr>
        </p:nvSpPr>
        <p:spPr/>
        <p:txBody>
          <a:bodyPr/>
          <a:lstStyle/>
          <a:p>
            <a:pPr algn="r"/>
            <a:r>
              <a:rPr lang="en-US"/>
              <a:t>Proprietary and Confidential</a:t>
            </a:r>
            <a:endParaRPr lang="en-US" dirty="0"/>
          </a:p>
        </p:txBody>
      </p:sp>
      <p:sp>
        <p:nvSpPr>
          <p:cNvPr id="6" name="Slide Number Placeholder 5">
            <a:extLst>
              <a:ext uri="{FF2B5EF4-FFF2-40B4-BE49-F238E27FC236}">
                <a16:creationId xmlns:a16="http://schemas.microsoft.com/office/drawing/2014/main" id="{DC6714C8-0EB3-45E7-BDD4-975CE099D0E9}"/>
              </a:ext>
            </a:extLst>
          </p:cNvPr>
          <p:cNvSpPr>
            <a:spLocks noGrp="1"/>
          </p:cNvSpPr>
          <p:nvPr>
            <p:ph type="sldNum" sz="quarter" idx="12"/>
          </p:nvPr>
        </p:nvSpPr>
        <p:spPr/>
        <p:txBody>
          <a:bodyPr/>
          <a:lstStyle/>
          <a:p>
            <a:fld id="{D3406041-D039-9948-9583-1296FE9D3272}" type="slidenum">
              <a:rPr lang="en-US" smtClean="0"/>
              <a:pPr/>
              <a:t>3</a:t>
            </a:fld>
            <a:endParaRPr lang="en-US" dirty="0"/>
          </a:p>
        </p:txBody>
      </p:sp>
      <p:graphicFrame>
        <p:nvGraphicFramePr>
          <p:cNvPr id="8" name="Content Placeholder 7">
            <a:extLst>
              <a:ext uri="{FF2B5EF4-FFF2-40B4-BE49-F238E27FC236}">
                <a16:creationId xmlns:a16="http://schemas.microsoft.com/office/drawing/2014/main" id="{C41EC7C5-0C03-4CF5-AAAB-792711FAFDD6}"/>
              </a:ext>
            </a:extLst>
          </p:cNvPr>
          <p:cNvGraphicFramePr>
            <a:graphicFrameLocks noGrp="1"/>
          </p:cNvGraphicFramePr>
          <p:nvPr>
            <p:ph idx="1"/>
            <p:extLst>
              <p:ext uri="{D42A27DB-BD31-4B8C-83A1-F6EECF244321}">
                <p14:modId xmlns:p14="http://schemas.microsoft.com/office/powerpoint/2010/main" val="966224949"/>
              </p:ext>
            </p:extLst>
          </p:nvPr>
        </p:nvGraphicFramePr>
        <p:xfrm>
          <a:off x="319701" y="878351"/>
          <a:ext cx="7932647" cy="45644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183387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9467" y="1681576"/>
            <a:ext cx="7647628" cy="1525913"/>
          </a:xfrm>
        </p:spPr>
        <p:txBody>
          <a:bodyPr/>
          <a:lstStyle/>
          <a:p>
            <a:r>
              <a:rPr lang="en-US" sz="3600" dirty="0">
                <a:latin typeface="Oswald" panose="00000500000000000000" pitchFamily="2" charset="0"/>
              </a:rPr>
              <a:t>PCP Health Screening Option</a:t>
            </a:r>
          </a:p>
        </p:txBody>
      </p:sp>
      <p:sp>
        <p:nvSpPr>
          <p:cNvPr id="5" name="Slide Number Placeholder 4"/>
          <p:cNvSpPr>
            <a:spLocks noGrp="1"/>
          </p:cNvSpPr>
          <p:nvPr>
            <p:ph type="sldNum" sz="quarter" idx="12"/>
          </p:nvPr>
        </p:nvSpPr>
        <p:spPr/>
        <p:txBody>
          <a:bodyPr/>
          <a:lstStyle/>
          <a:p>
            <a:fld id="{D3406041-D039-9948-9583-1296FE9D3272}" type="slidenum">
              <a:rPr lang="en-US" smtClean="0">
                <a:solidFill>
                  <a:srgbClr val="FFFFFF">
                    <a:lumMod val="65000"/>
                  </a:srgbClr>
                </a:solidFill>
              </a:rPr>
              <a:pPr/>
              <a:t>4</a:t>
            </a:fld>
            <a:endParaRPr lang="en-US" dirty="0">
              <a:solidFill>
                <a:srgbClr val="FFFFFF">
                  <a:lumMod val="65000"/>
                </a:srgbClr>
              </a:solidFill>
            </a:endParaRPr>
          </a:p>
        </p:txBody>
      </p:sp>
    </p:spTree>
    <p:extLst>
      <p:ext uri="{BB962C8B-B14F-4D97-AF65-F5344CB8AC3E}">
        <p14:creationId xmlns:p14="http://schemas.microsoft.com/office/powerpoint/2010/main" val="41021606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700" dirty="0">
                <a:latin typeface="Oswald" panose="00000500000000000000" pitchFamily="2" charset="0"/>
              </a:rPr>
              <a:t>PCP Health Screening Option</a:t>
            </a:r>
          </a:p>
        </p:txBody>
      </p:sp>
      <p:sp>
        <p:nvSpPr>
          <p:cNvPr id="6" name="Slide Number Placeholder 5"/>
          <p:cNvSpPr>
            <a:spLocks noGrp="1"/>
          </p:cNvSpPr>
          <p:nvPr>
            <p:ph type="sldNum" sz="quarter" idx="12"/>
          </p:nvPr>
        </p:nvSpPr>
        <p:spPr/>
        <p:txBody>
          <a:bodyPr/>
          <a:lstStyle/>
          <a:p>
            <a:fld id="{D3406041-D039-9948-9583-1296FE9D3272}" type="slidenum">
              <a:rPr lang="en-US" smtClean="0"/>
              <a:pPr/>
              <a:t>5</a:t>
            </a:fld>
            <a:endParaRPr lang="en-US" dirty="0"/>
          </a:p>
        </p:txBody>
      </p:sp>
      <p:pic>
        <p:nvPicPr>
          <p:cNvPr id="7" name="Picture 6">
            <a:extLst>
              <a:ext uri="{FF2B5EF4-FFF2-40B4-BE49-F238E27FC236}">
                <a16:creationId xmlns:a16="http://schemas.microsoft.com/office/drawing/2014/main" id="{469BAB5B-E8B6-7CFB-4F7D-626BF465DF8E}"/>
              </a:ext>
            </a:extLst>
          </p:cNvPr>
          <p:cNvPicPr>
            <a:picLocks noChangeAspect="1"/>
          </p:cNvPicPr>
          <p:nvPr/>
        </p:nvPicPr>
        <p:blipFill>
          <a:blip r:embed="rId2"/>
          <a:stretch>
            <a:fillRect/>
          </a:stretch>
        </p:blipFill>
        <p:spPr>
          <a:xfrm>
            <a:off x="1323369" y="1345759"/>
            <a:ext cx="1893880" cy="3738293"/>
          </a:xfrm>
          <a:prstGeom prst="rect">
            <a:avLst/>
          </a:prstGeom>
        </p:spPr>
      </p:pic>
      <p:sp>
        <p:nvSpPr>
          <p:cNvPr id="11" name="Rectangle 10"/>
          <p:cNvSpPr/>
          <p:nvPr/>
        </p:nvSpPr>
        <p:spPr>
          <a:xfrm>
            <a:off x="1368611" y="3281677"/>
            <a:ext cx="1803400" cy="397041"/>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dirty="0"/>
          </a:p>
        </p:txBody>
      </p:sp>
      <p:pic>
        <p:nvPicPr>
          <p:cNvPr id="14" name="Picture 13">
            <a:extLst>
              <a:ext uri="{FF2B5EF4-FFF2-40B4-BE49-F238E27FC236}">
                <a16:creationId xmlns:a16="http://schemas.microsoft.com/office/drawing/2014/main" id="{33D33BDC-5519-AC19-352D-4A868CCD29B7}"/>
              </a:ext>
            </a:extLst>
          </p:cNvPr>
          <p:cNvPicPr>
            <a:picLocks noChangeAspect="1"/>
          </p:cNvPicPr>
          <p:nvPr/>
        </p:nvPicPr>
        <p:blipFill>
          <a:blip r:embed="rId3"/>
          <a:stretch>
            <a:fillRect/>
          </a:stretch>
        </p:blipFill>
        <p:spPr>
          <a:xfrm>
            <a:off x="3741259" y="1441937"/>
            <a:ext cx="1844862" cy="3619843"/>
          </a:xfrm>
          <a:prstGeom prst="rect">
            <a:avLst/>
          </a:prstGeom>
        </p:spPr>
      </p:pic>
      <p:sp>
        <p:nvSpPr>
          <p:cNvPr id="12" name="Rectangle 11"/>
          <p:cNvSpPr/>
          <p:nvPr/>
        </p:nvSpPr>
        <p:spPr>
          <a:xfrm>
            <a:off x="3734225" y="2274910"/>
            <a:ext cx="1442687" cy="193454"/>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dirty="0"/>
          </a:p>
        </p:txBody>
      </p:sp>
      <p:pic>
        <p:nvPicPr>
          <p:cNvPr id="18" name="Picture 17">
            <a:extLst>
              <a:ext uri="{FF2B5EF4-FFF2-40B4-BE49-F238E27FC236}">
                <a16:creationId xmlns:a16="http://schemas.microsoft.com/office/drawing/2014/main" id="{E3AE8804-7F36-B955-B60B-1D1E14776611}"/>
              </a:ext>
            </a:extLst>
          </p:cNvPr>
          <p:cNvPicPr>
            <a:picLocks noChangeAspect="1"/>
          </p:cNvPicPr>
          <p:nvPr/>
        </p:nvPicPr>
        <p:blipFill>
          <a:blip r:embed="rId4"/>
          <a:stretch>
            <a:fillRect/>
          </a:stretch>
        </p:blipFill>
        <p:spPr>
          <a:xfrm>
            <a:off x="6244744" y="1485823"/>
            <a:ext cx="1876695" cy="3619843"/>
          </a:xfrm>
          <a:prstGeom prst="rect">
            <a:avLst/>
          </a:prstGeom>
        </p:spPr>
      </p:pic>
      <p:sp>
        <p:nvSpPr>
          <p:cNvPr id="13" name="Rectangle 12"/>
          <p:cNvSpPr/>
          <p:nvPr/>
        </p:nvSpPr>
        <p:spPr>
          <a:xfrm>
            <a:off x="6194617" y="3794726"/>
            <a:ext cx="1148717" cy="251494"/>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dirty="0"/>
          </a:p>
        </p:txBody>
      </p:sp>
    </p:spTree>
    <p:extLst>
      <p:ext uri="{BB962C8B-B14F-4D97-AF65-F5344CB8AC3E}">
        <p14:creationId xmlns:p14="http://schemas.microsoft.com/office/powerpoint/2010/main" val="38482022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a:xfrm>
            <a:off x="457198" y="-1"/>
            <a:ext cx="6780999" cy="680223"/>
          </a:xfrm>
        </p:spPr>
        <p:txBody>
          <a:bodyPr>
            <a:noAutofit/>
          </a:bodyPr>
          <a:lstStyle/>
          <a:p>
            <a:r>
              <a:rPr lang="en-US" sz="2700" dirty="0">
                <a:latin typeface="Oswald" panose="00000500000000000000" pitchFamily="2" charset="0"/>
              </a:rPr>
              <a:t>PCP Health Screening Form</a:t>
            </a:r>
          </a:p>
        </p:txBody>
      </p:sp>
      <p:sp>
        <p:nvSpPr>
          <p:cNvPr id="3" name="Slide Number Placeholder 2"/>
          <p:cNvSpPr>
            <a:spLocks noGrp="1"/>
          </p:cNvSpPr>
          <p:nvPr>
            <p:ph type="sldNum" sz="quarter" idx="12"/>
          </p:nvPr>
        </p:nvSpPr>
        <p:spPr/>
        <p:txBody>
          <a:bodyPr/>
          <a:lstStyle/>
          <a:p>
            <a:fld id="{B1F4B238-C235-4586-B3C0-ED2EAF1B59AA}" type="slidenum">
              <a:rPr lang="en-US" smtClean="0">
                <a:solidFill>
                  <a:prstClr val="white"/>
                </a:solidFill>
              </a:rPr>
              <a:pPr/>
              <a:t>6</a:t>
            </a:fld>
            <a:endParaRPr lang="en-US" dirty="0">
              <a:solidFill>
                <a:prstClr val="white"/>
              </a:solidFill>
            </a:endParaRPr>
          </a:p>
        </p:txBody>
      </p:sp>
      <p:pic>
        <p:nvPicPr>
          <p:cNvPr id="2" name="Picture 1">
            <a:extLst>
              <a:ext uri="{FF2B5EF4-FFF2-40B4-BE49-F238E27FC236}">
                <a16:creationId xmlns:a16="http://schemas.microsoft.com/office/drawing/2014/main" id="{1C4D3A45-07BF-4D2F-BD0B-B8DA5C602166}"/>
              </a:ext>
            </a:extLst>
          </p:cNvPr>
          <p:cNvPicPr>
            <a:picLocks noChangeAspect="1"/>
          </p:cNvPicPr>
          <p:nvPr/>
        </p:nvPicPr>
        <p:blipFill rotWithShape="1">
          <a:blip r:embed="rId2"/>
          <a:srcRect b="15198"/>
          <a:stretch/>
        </p:blipFill>
        <p:spPr>
          <a:xfrm>
            <a:off x="2758147" y="680222"/>
            <a:ext cx="4291811" cy="469881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2483504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700" dirty="0">
                <a:latin typeface="Oswald" panose="00000500000000000000" pitchFamily="2" charset="0"/>
              </a:rPr>
              <a:t>Entering Your Health Screening Results</a:t>
            </a:r>
          </a:p>
        </p:txBody>
      </p:sp>
      <p:sp>
        <p:nvSpPr>
          <p:cNvPr id="6" name="Slide Number Placeholder 5"/>
          <p:cNvSpPr>
            <a:spLocks noGrp="1"/>
          </p:cNvSpPr>
          <p:nvPr>
            <p:ph type="sldNum" sz="quarter" idx="12"/>
          </p:nvPr>
        </p:nvSpPr>
        <p:spPr>
          <a:xfrm>
            <a:off x="9879988" y="5308940"/>
            <a:ext cx="250997" cy="304271"/>
          </a:xfrm>
        </p:spPr>
        <p:txBody>
          <a:bodyPr/>
          <a:lstStyle/>
          <a:p>
            <a:fld id="{D3406041-D039-9948-9583-1296FE9D3272}" type="slidenum">
              <a:rPr lang="en-US" smtClean="0"/>
              <a:pPr/>
              <a:t>7</a:t>
            </a:fld>
            <a:endParaRPr lang="en-US" dirty="0"/>
          </a:p>
        </p:txBody>
      </p:sp>
      <p:sp>
        <p:nvSpPr>
          <p:cNvPr id="9" name="TextBox 8">
            <a:extLst>
              <a:ext uri="{FF2B5EF4-FFF2-40B4-BE49-F238E27FC236}">
                <a16:creationId xmlns:a16="http://schemas.microsoft.com/office/drawing/2014/main" id="{CA888E2E-D803-4870-8EAA-79746D00D1F9}"/>
              </a:ext>
            </a:extLst>
          </p:cNvPr>
          <p:cNvSpPr txBox="1"/>
          <p:nvPr/>
        </p:nvSpPr>
        <p:spPr>
          <a:xfrm>
            <a:off x="582930" y="1500401"/>
            <a:ext cx="2727198" cy="646331"/>
          </a:xfrm>
          <a:prstGeom prst="rect">
            <a:avLst/>
          </a:prstGeom>
          <a:noFill/>
        </p:spPr>
        <p:txBody>
          <a:bodyPr wrap="square">
            <a:spAutoFit/>
          </a:bodyPr>
          <a:lstStyle/>
          <a:p>
            <a:pPr marL="285750" indent="-285750">
              <a:buClr>
                <a:schemeClr val="accent1"/>
              </a:buClr>
              <a:buFont typeface="Wingdings" panose="05000000000000000000" pitchFamily="2" charset="2"/>
              <a:buChar char="§"/>
            </a:pPr>
            <a:r>
              <a:rPr lang="en-US" dirty="0"/>
              <a:t>Entering Results From your PCP Screening </a:t>
            </a:r>
          </a:p>
        </p:txBody>
      </p:sp>
      <p:pic>
        <p:nvPicPr>
          <p:cNvPr id="3" name="Picture 2">
            <a:extLst>
              <a:ext uri="{FF2B5EF4-FFF2-40B4-BE49-F238E27FC236}">
                <a16:creationId xmlns:a16="http://schemas.microsoft.com/office/drawing/2014/main" id="{066AAF6C-45EB-41E8-CFE6-A048A337B301}"/>
              </a:ext>
            </a:extLst>
          </p:cNvPr>
          <p:cNvPicPr>
            <a:picLocks noChangeAspect="1"/>
          </p:cNvPicPr>
          <p:nvPr/>
        </p:nvPicPr>
        <p:blipFill>
          <a:blip r:embed="rId2"/>
          <a:stretch>
            <a:fillRect/>
          </a:stretch>
        </p:blipFill>
        <p:spPr>
          <a:xfrm>
            <a:off x="4234265" y="1368248"/>
            <a:ext cx="1901303" cy="3752945"/>
          </a:xfrm>
          <a:prstGeom prst="rect">
            <a:avLst/>
          </a:prstGeom>
        </p:spPr>
      </p:pic>
      <p:sp>
        <p:nvSpPr>
          <p:cNvPr id="13" name="Rectangle 12"/>
          <p:cNvSpPr/>
          <p:nvPr/>
        </p:nvSpPr>
        <p:spPr>
          <a:xfrm>
            <a:off x="4191286" y="3689799"/>
            <a:ext cx="1973192" cy="361695"/>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dirty="0"/>
          </a:p>
        </p:txBody>
      </p:sp>
      <p:pic>
        <p:nvPicPr>
          <p:cNvPr id="8" name="Picture 7">
            <a:extLst>
              <a:ext uri="{FF2B5EF4-FFF2-40B4-BE49-F238E27FC236}">
                <a16:creationId xmlns:a16="http://schemas.microsoft.com/office/drawing/2014/main" id="{B9BCF32A-D25E-CFF6-81AF-85BF6676E7E5}"/>
              </a:ext>
            </a:extLst>
          </p:cNvPr>
          <p:cNvPicPr>
            <a:picLocks noChangeAspect="1"/>
          </p:cNvPicPr>
          <p:nvPr/>
        </p:nvPicPr>
        <p:blipFill>
          <a:blip r:embed="rId3"/>
          <a:stretch>
            <a:fillRect/>
          </a:stretch>
        </p:blipFill>
        <p:spPr>
          <a:xfrm>
            <a:off x="6724509" y="1500401"/>
            <a:ext cx="1877283" cy="3549901"/>
          </a:xfrm>
          <a:prstGeom prst="rect">
            <a:avLst/>
          </a:prstGeom>
        </p:spPr>
      </p:pic>
      <p:sp>
        <p:nvSpPr>
          <p:cNvPr id="14" name="Rectangle 13"/>
          <p:cNvSpPr/>
          <p:nvPr/>
        </p:nvSpPr>
        <p:spPr>
          <a:xfrm>
            <a:off x="6724509" y="3135770"/>
            <a:ext cx="1877283" cy="402255"/>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dirty="0"/>
          </a:p>
        </p:txBody>
      </p:sp>
    </p:spTree>
    <p:extLst>
      <p:ext uri="{BB962C8B-B14F-4D97-AF65-F5344CB8AC3E}">
        <p14:creationId xmlns:p14="http://schemas.microsoft.com/office/powerpoint/2010/main" val="27382266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2533" y="1688665"/>
            <a:ext cx="6860878" cy="1525913"/>
          </a:xfrm>
        </p:spPr>
        <p:txBody>
          <a:bodyPr/>
          <a:lstStyle/>
          <a:p>
            <a:r>
              <a:rPr lang="en-US" sz="3600" dirty="0">
                <a:latin typeface="Oswald" panose="00000500000000000000" pitchFamily="2" charset="0"/>
              </a:rPr>
              <a:t>CVS Minute Clinic Option</a:t>
            </a:r>
          </a:p>
        </p:txBody>
      </p:sp>
      <p:sp>
        <p:nvSpPr>
          <p:cNvPr id="5" name="Slide Number Placeholder 4"/>
          <p:cNvSpPr>
            <a:spLocks noGrp="1"/>
          </p:cNvSpPr>
          <p:nvPr>
            <p:ph type="sldNum" sz="quarter" idx="12"/>
          </p:nvPr>
        </p:nvSpPr>
        <p:spPr/>
        <p:txBody>
          <a:bodyPr/>
          <a:lstStyle/>
          <a:p>
            <a:fld id="{D3406041-D039-9948-9583-1296FE9D3272}" type="slidenum">
              <a:rPr lang="en-US" smtClean="0">
                <a:solidFill>
                  <a:srgbClr val="FFFFFF">
                    <a:lumMod val="65000"/>
                  </a:srgbClr>
                </a:solidFill>
              </a:rPr>
              <a:pPr/>
              <a:t>8</a:t>
            </a:fld>
            <a:endParaRPr lang="en-US" dirty="0">
              <a:solidFill>
                <a:srgbClr val="FFFFFF">
                  <a:lumMod val="65000"/>
                </a:srgbClr>
              </a:solidFill>
            </a:endParaRPr>
          </a:p>
        </p:txBody>
      </p:sp>
    </p:spTree>
    <p:extLst>
      <p:ext uri="{BB962C8B-B14F-4D97-AF65-F5344CB8AC3E}">
        <p14:creationId xmlns:p14="http://schemas.microsoft.com/office/powerpoint/2010/main" val="42111330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48022-3F69-466C-B3F0-2CF68CF785BB}"/>
              </a:ext>
            </a:extLst>
          </p:cNvPr>
          <p:cNvSpPr>
            <a:spLocks noGrp="1"/>
          </p:cNvSpPr>
          <p:nvPr>
            <p:ph type="title"/>
          </p:nvPr>
        </p:nvSpPr>
        <p:spPr/>
        <p:txBody>
          <a:bodyPr/>
          <a:lstStyle/>
          <a:p>
            <a:r>
              <a:rPr lang="en-US" sz="2700" dirty="0">
                <a:latin typeface="Oswald" panose="00000500000000000000" pitchFamily="2" charset="0"/>
              </a:rPr>
              <a:t>CVS MinuteClinic – Process Overview</a:t>
            </a:r>
          </a:p>
        </p:txBody>
      </p:sp>
      <p:sp>
        <p:nvSpPr>
          <p:cNvPr id="3" name="Content Placeholder 2">
            <a:extLst>
              <a:ext uri="{FF2B5EF4-FFF2-40B4-BE49-F238E27FC236}">
                <a16:creationId xmlns:a16="http://schemas.microsoft.com/office/drawing/2014/main" id="{8ABD0A21-A73D-459F-8C1A-98BEE6A026D1}"/>
              </a:ext>
            </a:extLst>
          </p:cNvPr>
          <p:cNvSpPr>
            <a:spLocks noGrp="1"/>
          </p:cNvSpPr>
          <p:nvPr>
            <p:ph idx="1"/>
          </p:nvPr>
        </p:nvSpPr>
        <p:spPr/>
        <p:txBody>
          <a:bodyPr/>
          <a:lstStyle/>
          <a:p>
            <a:pPr>
              <a:lnSpc>
                <a:spcPct val="100000"/>
              </a:lnSpc>
              <a:spcAft>
                <a:spcPts val="0"/>
              </a:spcAft>
            </a:pPr>
            <a:r>
              <a:rPr lang="en-US" sz="1800" dirty="0"/>
              <a:t>If you would like to use the CVS MinuteClinic for their health screening, you will need to bring the appropriate screening form with you to the visit. </a:t>
            </a:r>
          </a:p>
          <a:p>
            <a:pPr>
              <a:lnSpc>
                <a:spcPct val="100000"/>
              </a:lnSpc>
              <a:spcAft>
                <a:spcPts val="0"/>
              </a:spcAft>
            </a:pPr>
            <a:endParaRPr lang="en-US" sz="1800" dirty="0"/>
          </a:p>
          <a:p>
            <a:pPr>
              <a:lnSpc>
                <a:spcPct val="100000"/>
              </a:lnSpc>
              <a:spcAft>
                <a:spcPts val="0"/>
              </a:spcAft>
            </a:pPr>
            <a:r>
              <a:rPr lang="en-US" sz="1800" dirty="0"/>
              <a:t>The form is intended to educate the CVS MinuteClinic provider and you about the Biometric Screening and which metrics will be collected during the visit.</a:t>
            </a:r>
          </a:p>
          <a:p>
            <a:pPr>
              <a:lnSpc>
                <a:spcPct val="100000"/>
              </a:lnSpc>
              <a:spcAft>
                <a:spcPts val="0"/>
              </a:spcAft>
            </a:pPr>
            <a:endParaRPr lang="en-US" sz="1800" dirty="0"/>
          </a:p>
          <a:p>
            <a:pPr>
              <a:lnSpc>
                <a:spcPct val="100000"/>
              </a:lnSpc>
              <a:spcAft>
                <a:spcPts val="0"/>
              </a:spcAft>
            </a:pPr>
            <a:r>
              <a:rPr lang="en-US" sz="1800" dirty="0"/>
              <a:t>The following will be collected during the health screening visit:</a:t>
            </a:r>
          </a:p>
          <a:p>
            <a:pPr lvl="1">
              <a:lnSpc>
                <a:spcPct val="100000"/>
              </a:lnSpc>
              <a:spcAft>
                <a:spcPts val="0"/>
              </a:spcAft>
            </a:pPr>
            <a:r>
              <a:rPr lang="en-US" sz="1800" dirty="0"/>
              <a:t>Blood Sugar Glucose Testing (Fasting or non-fasting glucose )</a:t>
            </a:r>
          </a:p>
          <a:p>
            <a:pPr lvl="1">
              <a:lnSpc>
                <a:spcPct val="100000"/>
              </a:lnSpc>
              <a:spcAft>
                <a:spcPts val="0"/>
              </a:spcAft>
            </a:pPr>
            <a:r>
              <a:rPr lang="en-US" sz="1800" dirty="0"/>
              <a:t>A1C Check (only collected for those who attest to being diabetic</a:t>
            </a:r>
          </a:p>
          <a:p>
            <a:pPr lvl="1">
              <a:lnSpc>
                <a:spcPct val="100000"/>
              </a:lnSpc>
              <a:spcAft>
                <a:spcPts val="0"/>
              </a:spcAft>
            </a:pPr>
            <a:r>
              <a:rPr lang="en-US" sz="1800" dirty="0"/>
              <a:t>Body Mass Index (BMI)</a:t>
            </a:r>
          </a:p>
          <a:p>
            <a:pPr lvl="1">
              <a:lnSpc>
                <a:spcPct val="100000"/>
              </a:lnSpc>
              <a:spcAft>
                <a:spcPts val="0"/>
              </a:spcAft>
            </a:pPr>
            <a:r>
              <a:rPr lang="en-US" sz="1800" dirty="0"/>
              <a:t>Blood Pressure</a:t>
            </a:r>
          </a:p>
          <a:p>
            <a:pPr lvl="1">
              <a:lnSpc>
                <a:spcPct val="100000"/>
              </a:lnSpc>
              <a:spcAft>
                <a:spcPts val="0"/>
              </a:spcAft>
            </a:pPr>
            <a:r>
              <a:rPr lang="en-US" sz="1800" dirty="0"/>
              <a:t>Smoking/Tobacco Use Status</a:t>
            </a:r>
          </a:p>
          <a:p>
            <a:pPr lvl="1">
              <a:lnSpc>
                <a:spcPct val="100000"/>
              </a:lnSpc>
              <a:spcAft>
                <a:spcPts val="0"/>
              </a:spcAft>
            </a:pPr>
            <a:r>
              <a:rPr lang="en-US" sz="1800" dirty="0"/>
              <a:t>Flu Vaccine Status</a:t>
            </a:r>
          </a:p>
          <a:p>
            <a:pPr lvl="1">
              <a:lnSpc>
                <a:spcPct val="100000"/>
              </a:lnSpc>
              <a:spcAft>
                <a:spcPts val="0"/>
              </a:spcAft>
            </a:pPr>
            <a:r>
              <a:rPr lang="en-US" sz="1800" dirty="0"/>
              <a:t>Cholesterol</a:t>
            </a:r>
          </a:p>
          <a:p>
            <a:pPr marL="203187" lvl="1" indent="0">
              <a:lnSpc>
                <a:spcPct val="100000"/>
              </a:lnSpc>
              <a:spcAft>
                <a:spcPts val="0"/>
              </a:spcAft>
              <a:buNone/>
            </a:pPr>
            <a:endParaRPr lang="en-US" sz="1400" dirty="0"/>
          </a:p>
          <a:p>
            <a:pPr marL="0" indent="0">
              <a:buNone/>
            </a:pPr>
            <a:endParaRPr lang="en-US" dirty="0"/>
          </a:p>
        </p:txBody>
      </p:sp>
    </p:spTree>
    <p:extLst>
      <p:ext uri="{BB962C8B-B14F-4D97-AF65-F5344CB8AC3E}">
        <p14:creationId xmlns:p14="http://schemas.microsoft.com/office/powerpoint/2010/main" val="40844130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2610115"/>
            <a:ext cx="5334000" cy="4974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7" name="Straight Connector 6"/>
          <p:cNvCxnSpPr/>
          <p:nvPr/>
        </p:nvCxnSpPr>
        <p:spPr>
          <a:xfrm>
            <a:off x="4508500" y="1587500"/>
            <a:ext cx="0" cy="3810000"/>
          </a:xfrm>
          <a:prstGeom prst="line">
            <a:avLst/>
          </a:prstGeom>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389467" y="1360445"/>
            <a:ext cx="3801533" cy="4136966"/>
          </a:xfrm>
          <a:prstGeom prst="rect">
            <a:avLst/>
          </a:prstGeom>
          <a:noFill/>
        </p:spPr>
        <p:txBody>
          <a:bodyPr wrap="square" rtlCol="0">
            <a:spAutoFit/>
          </a:bodyPr>
          <a:lstStyle/>
          <a:p>
            <a:pPr algn="ctr"/>
            <a:r>
              <a:rPr lang="en-US" sz="1400" b="1" dirty="0">
                <a:solidFill>
                  <a:prstClr val="black"/>
                </a:solidFill>
              </a:rPr>
              <a:t>In-Area (MD, DC, VA)</a:t>
            </a:r>
          </a:p>
          <a:p>
            <a:endParaRPr lang="en-US" sz="1400" dirty="0">
              <a:solidFill>
                <a:prstClr val="black"/>
              </a:solidFill>
            </a:endParaRPr>
          </a:p>
          <a:p>
            <a:pPr marL="285750" indent="-285750">
              <a:buFont typeface="Wingdings" panose="05000000000000000000" pitchFamily="2" charset="2"/>
              <a:buChar char="§"/>
            </a:pPr>
            <a:r>
              <a:rPr lang="en-US" sz="1400" dirty="0">
                <a:solidFill>
                  <a:prstClr val="black"/>
                </a:solidFill>
              </a:rPr>
              <a:t>You will need to register/log-in to your CareFirst Wellbeing Platform to access the CVS MinuteClinic form.</a:t>
            </a:r>
          </a:p>
          <a:p>
            <a:pPr marL="285750" indent="-285750">
              <a:buFont typeface="Wingdings" panose="05000000000000000000" pitchFamily="2" charset="2"/>
              <a:buChar char="§"/>
            </a:pPr>
            <a:endParaRPr lang="en-US" sz="1400" dirty="0">
              <a:solidFill>
                <a:prstClr val="black"/>
              </a:solidFill>
            </a:endParaRPr>
          </a:p>
          <a:p>
            <a:pPr marL="285750" indent="-285750">
              <a:buFont typeface="Wingdings" panose="05000000000000000000" pitchFamily="2" charset="2"/>
              <a:buChar char="§"/>
            </a:pPr>
            <a:r>
              <a:rPr lang="en-US" sz="1400" dirty="0">
                <a:solidFill>
                  <a:prstClr val="black"/>
                </a:solidFill>
              </a:rPr>
              <a:t>You will select the CVS Minute Clinic Location that is closest to you and make an appointment.  Be sure to bring your health insurance card.  There should be no cost share to you!</a:t>
            </a:r>
          </a:p>
          <a:p>
            <a:pPr marL="285750" indent="-285750">
              <a:buFont typeface="Wingdings" panose="05000000000000000000" pitchFamily="2" charset="2"/>
              <a:buChar char="§"/>
            </a:pPr>
            <a:endParaRPr lang="en-US" sz="1400" dirty="0"/>
          </a:p>
          <a:p>
            <a:pPr marL="285750" indent="-285750">
              <a:buFont typeface="Wingdings" panose="05000000000000000000" pitchFamily="2" charset="2"/>
              <a:buChar char="§"/>
            </a:pPr>
            <a:r>
              <a:rPr lang="en-US" sz="1400" dirty="0"/>
              <a:t>Once you have completed the screening, CVS will send CareFirst the results from the screening to be uploaded into your CareFirst WellBeing platform so you can earn the premium discount (meaning no need to do anything else!)</a:t>
            </a:r>
          </a:p>
          <a:p>
            <a:endParaRPr lang="en-US" sz="1083" dirty="0">
              <a:solidFill>
                <a:prstClr val="black"/>
              </a:solidFill>
            </a:endParaRPr>
          </a:p>
        </p:txBody>
      </p:sp>
      <p:sp>
        <p:nvSpPr>
          <p:cNvPr id="10" name="TextBox 9"/>
          <p:cNvSpPr txBox="1"/>
          <p:nvPr/>
        </p:nvSpPr>
        <p:spPr>
          <a:xfrm>
            <a:off x="4759998" y="1343929"/>
            <a:ext cx="3928529" cy="4567854"/>
          </a:xfrm>
          <a:prstGeom prst="rect">
            <a:avLst/>
          </a:prstGeom>
          <a:noFill/>
        </p:spPr>
        <p:txBody>
          <a:bodyPr wrap="square" rtlCol="0">
            <a:spAutoFit/>
          </a:bodyPr>
          <a:lstStyle/>
          <a:p>
            <a:pPr algn="ctr"/>
            <a:r>
              <a:rPr lang="en-US" sz="1400" b="1" dirty="0">
                <a:solidFill>
                  <a:prstClr val="black"/>
                </a:solidFill>
              </a:rPr>
              <a:t>Out-of-Area (All Other Locations)</a:t>
            </a:r>
          </a:p>
          <a:p>
            <a:endParaRPr lang="en-US" sz="1400" dirty="0">
              <a:solidFill>
                <a:prstClr val="black"/>
              </a:solidFill>
            </a:endParaRPr>
          </a:p>
          <a:p>
            <a:pPr marL="285750" indent="-285750">
              <a:buFont typeface="Wingdings" panose="05000000000000000000" pitchFamily="2" charset="2"/>
              <a:buChar char="§"/>
            </a:pPr>
            <a:r>
              <a:rPr lang="en-US" sz="1400" dirty="0">
                <a:solidFill>
                  <a:prstClr val="black"/>
                </a:solidFill>
              </a:rPr>
              <a:t>You will need to register/log-in to your CareFirst WellBeing </a:t>
            </a:r>
            <a:r>
              <a:rPr lang="en-US" sz="1400">
                <a:solidFill>
                  <a:prstClr val="black"/>
                </a:solidFill>
              </a:rPr>
              <a:t>Platform to </a:t>
            </a:r>
            <a:r>
              <a:rPr lang="en-US" sz="1400" dirty="0">
                <a:solidFill>
                  <a:prstClr val="black"/>
                </a:solidFill>
              </a:rPr>
              <a:t>access the CVS MinuteClinic form.</a:t>
            </a:r>
          </a:p>
          <a:p>
            <a:pPr marL="285750" indent="-285750">
              <a:buFont typeface="Wingdings" panose="05000000000000000000" pitchFamily="2" charset="2"/>
              <a:buChar char="§"/>
            </a:pPr>
            <a:endParaRPr lang="en-US" sz="1400" dirty="0">
              <a:solidFill>
                <a:prstClr val="black"/>
              </a:solidFill>
            </a:endParaRPr>
          </a:p>
          <a:p>
            <a:pPr marL="285750" indent="-285750">
              <a:buFont typeface="Wingdings" panose="05000000000000000000" pitchFamily="2" charset="2"/>
              <a:buChar char="§"/>
            </a:pPr>
            <a:r>
              <a:rPr lang="en-US" sz="1400" dirty="0">
                <a:solidFill>
                  <a:prstClr val="black"/>
                </a:solidFill>
              </a:rPr>
              <a:t>You will select the CVS Minute Clinic Location that is closest to you and make an appointment.  Be sure to bring your health insurance card.  There should be no cost share to you!</a:t>
            </a:r>
          </a:p>
          <a:p>
            <a:pPr marL="285750" indent="-285750">
              <a:buFont typeface="Wingdings" panose="05000000000000000000" pitchFamily="2" charset="2"/>
              <a:buChar char="§"/>
            </a:pPr>
            <a:endParaRPr lang="en-US" sz="1400" dirty="0">
              <a:solidFill>
                <a:prstClr val="black"/>
              </a:solidFill>
            </a:endParaRPr>
          </a:p>
          <a:p>
            <a:pPr marL="285750" indent="-285750">
              <a:buFont typeface="Wingdings" panose="05000000000000000000" pitchFamily="2" charset="2"/>
              <a:buChar char="§"/>
            </a:pPr>
            <a:r>
              <a:rPr lang="en-US" sz="1400" dirty="0"/>
              <a:t>The form you brought with you to the screening will have a section on the page for the member/provider to record their health metrics.</a:t>
            </a:r>
          </a:p>
          <a:p>
            <a:pPr marL="285750" indent="-285750">
              <a:buFont typeface="Wingdings" panose="05000000000000000000" pitchFamily="2" charset="2"/>
              <a:buChar char="§"/>
            </a:pPr>
            <a:endParaRPr lang="en-US" sz="1400" dirty="0"/>
          </a:p>
          <a:p>
            <a:pPr marL="285750" indent="-285750">
              <a:buFont typeface="Wingdings" panose="05000000000000000000" pitchFamily="2" charset="2"/>
              <a:buChar char="§"/>
            </a:pPr>
            <a:r>
              <a:rPr lang="en-US" sz="1400" dirty="0"/>
              <a:t>After the visit, log into My Account or the CareFirst WellBeing Platform to enter your results (see screen shots on the next pages!). </a:t>
            </a:r>
          </a:p>
          <a:p>
            <a:endParaRPr lang="en-US" sz="1083" dirty="0">
              <a:solidFill>
                <a:prstClr val="black"/>
              </a:solidFill>
            </a:endParaRPr>
          </a:p>
        </p:txBody>
      </p:sp>
      <p:sp>
        <p:nvSpPr>
          <p:cNvPr id="2" name="Title 1">
            <a:extLst>
              <a:ext uri="{FF2B5EF4-FFF2-40B4-BE49-F238E27FC236}">
                <a16:creationId xmlns:a16="http://schemas.microsoft.com/office/drawing/2014/main" id="{2BA05FDD-AEB6-409A-83FC-4B7FB06689C3}"/>
              </a:ext>
            </a:extLst>
          </p:cNvPr>
          <p:cNvSpPr>
            <a:spLocks noGrp="1"/>
          </p:cNvSpPr>
          <p:nvPr>
            <p:ph type="title"/>
          </p:nvPr>
        </p:nvSpPr>
        <p:spPr/>
        <p:txBody>
          <a:bodyPr/>
          <a:lstStyle/>
          <a:p>
            <a:r>
              <a:rPr lang="en-US" sz="2700" dirty="0">
                <a:latin typeface="Oswald" panose="00000500000000000000" pitchFamily="2" charset="0"/>
              </a:rPr>
              <a:t>CVS MinuteClinic – In-Area &amp;  Out-of-Area Flow</a:t>
            </a:r>
          </a:p>
        </p:txBody>
      </p:sp>
      <p:sp>
        <p:nvSpPr>
          <p:cNvPr id="3" name="Content Placeholder 2">
            <a:extLst>
              <a:ext uri="{FF2B5EF4-FFF2-40B4-BE49-F238E27FC236}">
                <a16:creationId xmlns:a16="http://schemas.microsoft.com/office/drawing/2014/main" id="{B293A8ED-F7B8-4B3D-92DA-06A90BF6C53F}"/>
              </a:ext>
            </a:extLst>
          </p:cNvPr>
          <p:cNvSpPr>
            <a:spLocks noGrp="1"/>
          </p:cNvSpPr>
          <p:nvPr>
            <p:ph idx="1"/>
          </p:nvPr>
        </p:nvSpPr>
        <p:spPr>
          <a:xfrm>
            <a:off x="455473" y="680222"/>
            <a:ext cx="8233054" cy="663707"/>
          </a:xfrm>
        </p:spPr>
        <p:txBody>
          <a:bodyPr/>
          <a:lstStyle/>
          <a:p>
            <a:r>
              <a:rPr lang="en-US" sz="1400" dirty="0"/>
              <a:t>The CVS MinuteClinic option will be available to all CareFirst members but the experience differs based on whether the visit is in or out of the CareFirst Service area.</a:t>
            </a:r>
          </a:p>
          <a:p>
            <a:pPr marL="0" indent="0">
              <a:buNone/>
            </a:pPr>
            <a:r>
              <a:rPr lang="en-US" dirty="0"/>
              <a:t> </a:t>
            </a:r>
          </a:p>
        </p:txBody>
      </p:sp>
    </p:spTree>
    <p:extLst>
      <p:ext uri="{BB962C8B-B14F-4D97-AF65-F5344CB8AC3E}">
        <p14:creationId xmlns:p14="http://schemas.microsoft.com/office/powerpoint/2010/main" val="10530927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700" dirty="0">
                <a:latin typeface="Oswald" panose="00000500000000000000" pitchFamily="2" charset="0"/>
              </a:rPr>
              <a:t>CVS MinuteClinic </a:t>
            </a:r>
          </a:p>
        </p:txBody>
      </p:sp>
      <p:sp>
        <p:nvSpPr>
          <p:cNvPr id="6" name="Slide Number Placeholder 5"/>
          <p:cNvSpPr>
            <a:spLocks noGrp="1"/>
          </p:cNvSpPr>
          <p:nvPr>
            <p:ph type="sldNum" sz="quarter" idx="12"/>
          </p:nvPr>
        </p:nvSpPr>
        <p:spPr/>
        <p:txBody>
          <a:bodyPr/>
          <a:lstStyle/>
          <a:p>
            <a:fld id="{D3406041-D039-9948-9583-1296FE9D3272}" type="slidenum">
              <a:rPr lang="en-US" smtClean="0"/>
              <a:pPr/>
              <a:t>11</a:t>
            </a:fld>
            <a:endParaRPr lang="en-US" dirty="0"/>
          </a:p>
        </p:txBody>
      </p:sp>
      <p:pic>
        <p:nvPicPr>
          <p:cNvPr id="3" name="Picture 2">
            <a:extLst>
              <a:ext uri="{FF2B5EF4-FFF2-40B4-BE49-F238E27FC236}">
                <a16:creationId xmlns:a16="http://schemas.microsoft.com/office/drawing/2014/main" id="{53F03EA3-DD36-C968-5EDC-1502821B7B8A}"/>
              </a:ext>
            </a:extLst>
          </p:cNvPr>
          <p:cNvPicPr>
            <a:picLocks noChangeAspect="1"/>
          </p:cNvPicPr>
          <p:nvPr/>
        </p:nvPicPr>
        <p:blipFill>
          <a:blip r:embed="rId2"/>
          <a:stretch>
            <a:fillRect/>
          </a:stretch>
        </p:blipFill>
        <p:spPr>
          <a:xfrm>
            <a:off x="846088" y="1317199"/>
            <a:ext cx="1901303" cy="3752945"/>
          </a:xfrm>
          <a:prstGeom prst="rect">
            <a:avLst/>
          </a:prstGeom>
        </p:spPr>
      </p:pic>
      <p:sp>
        <p:nvSpPr>
          <p:cNvPr id="14" name="Rectangle 13"/>
          <p:cNvSpPr/>
          <p:nvPr/>
        </p:nvSpPr>
        <p:spPr>
          <a:xfrm>
            <a:off x="886157" y="3267545"/>
            <a:ext cx="1854200" cy="379264"/>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dirty="0"/>
          </a:p>
        </p:txBody>
      </p:sp>
      <p:pic>
        <p:nvPicPr>
          <p:cNvPr id="9" name="Picture 8">
            <a:extLst>
              <a:ext uri="{FF2B5EF4-FFF2-40B4-BE49-F238E27FC236}">
                <a16:creationId xmlns:a16="http://schemas.microsoft.com/office/drawing/2014/main" id="{363E9515-6276-3124-FA68-D40E395BE8C0}"/>
              </a:ext>
            </a:extLst>
          </p:cNvPr>
          <p:cNvPicPr>
            <a:picLocks noChangeAspect="1"/>
          </p:cNvPicPr>
          <p:nvPr/>
        </p:nvPicPr>
        <p:blipFill>
          <a:blip r:embed="rId3"/>
          <a:stretch>
            <a:fillRect/>
          </a:stretch>
        </p:blipFill>
        <p:spPr>
          <a:xfrm>
            <a:off x="3467571" y="1327866"/>
            <a:ext cx="1924399" cy="3756141"/>
          </a:xfrm>
          <a:prstGeom prst="rect">
            <a:avLst/>
          </a:prstGeom>
        </p:spPr>
      </p:pic>
      <p:sp>
        <p:nvSpPr>
          <p:cNvPr id="15" name="Rectangle 14"/>
          <p:cNvSpPr/>
          <p:nvPr/>
        </p:nvSpPr>
        <p:spPr>
          <a:xfrm>
            <a:off x="3467571" y="2417194"/>
            <a:ext cx="1811867" cy="402922"/>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dirty="0"/>
          </a:p>
        </p:txBody>
      </p:sp>
      <p:pic>
        <p:nvPicPr>
          <p:cNvPr id="11" name="Picture 10" descr="A screenshot of a phone&#10;&#10;Description automatically generated">
            <a:extLst>
              <a:ext uri="{FF2B5EF4-FFF2-40B4-BE49-F238E27FC236}">
                <a16:creationId xmlns:a16="http://schemas.microsoft.com/office/drawing/2014/main" id="{DAF61B5E-241C-7D57-11B9-2B74EF239257}"/>
              </a:ext>
            </a:extLst>
          </p:cNvPr>
          <p:cNvPicPr>
            <a:picLocks noChangeAspect="1"/>
          </p:cNvPicPr>
          <p:nvPr/>
        </p:nvPicPr>
        <p:blipFill>
          <a:blip r:embed="rId4"/>
          <a:stretch>
            <a:fillRect/>
          </a:stretch>
        </p:blipFill>
        <p:spPr>
          <a:xfrm>
            <a:off x="6330339" y="1327867"/>
            <a:ext cx="1916950" cy="3673198"/>
          </a:xfrm>
          <a:prstGeom prst="rect">
            <a:avLst/>
          </a:prstGeom>
        </p:spPr>
      </p:pic>
      <p:sp>
        <p:nvSpPr>
          <p:cNvPr id="17" name="Rectangle 16"/>
          <p:cNvSpPr/>
          <p:nvPr/>
        </p:nvSpPr>
        <p:spPr>
          <a:xfrm>
            <a:off x="6379576" y="3108795"/>
            <a:ext cx="1427993" cy="239316"/>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dirty="0"/>
          </a:p>
        </p:txBody>
      </p:sp>
    </p:spTree>
    <p:extLst>
      <p:ext uri="{BB962C8B-B14F-4D97-AF65-F5344CB8AC3E}">
        <p14:creationId xmlns:p14="http://schemas.microsoft.com/office/powerpoint/2010/main" val="40115662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700" dirty="0">
                <a:latin typeface="Oswald" panose="00000500000000000000" pitchFamily="2" charset="0"/>
              </a:rPr>
              <a:t>CVS MinuteClinic Appointment Set Up</a:t>
            </a:r>
          </a:p>
        </p:txBody>
      </p:sp>
      <p:sp>
        <p:nvSpPr>
          <p:cNvPr id="6" name="Slide Number Placeholder 5"/>
          <p:cNvSpPr>
            <a:spLocks noGrp="1"/>
          </p:cNvSpPr>
          <p:nvPr>
            <p:ph type="sldNum" sz="quarter" idx="12"/>
          </p:nvPr>
        </p:nvSpPr>
        <p:spPr/>
        <p:txBody>
          <a:bodyPr/>
          <a:lstStyle/>
          <a:p>
            <a:fld id="{D3406041-D039-9948-9583-1296FE9D3272}" type="slidenum">
              <a:rPr lang="en-US" smtClean="0"/>
              <a:pPr/>
              <a:t>12</a:t>
            </a:fld>
            <a:endParaRPr lang="en-US" dirty="0"/>
          </a:p>
        </p:txBody>
      </p:sp>
      <p:sp>
        <p:nvSpPr>
          <p:cNvPr id="7" name="Text Placeholder 6"/>
          <p:cNvSpPr>
            <a:spLocks noGrp="1"/>
          </p:cNvSpPr>
          <p:nvPr>
            <p:ph type="body" sz="quarter" idx="13"/>
          </p:nvPr>
        </p:nvSpPr>
        <p:spPr/>
        <p:txBody>
          <a:bodyPr/>
          <a:lstStyle/>
          <a:p>
            <a:endParaRPr lang="en-US"/>
          </a:p>
        </p:txBody>
      </p:sp>
      <p:pic>
        <p:nvPicPr>
          <p:cNvPr id="1029" name="Picture 5" descr="2b7d69c5-3148-41f0-9dc8-407d9b09bb07@namprd0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4377" y="844504"/>
            <a:ext cx="2408555" cy="428401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15"/>
          <p:cNvSpPr/>
          <p:nvPr/>
        </p:nvSpPr>
        <p:spPr>
          <a:xfrm>
            <a:off x="6144768" y="2694432"/>
            <a:ext cx="2309396" cy="1013587"/>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dirty="0"/>
          </a:p>
        </p:txBody>
      </p:sp>
      <p:pic>
        <p:nvPicPr>
          <p:cNvPr id="1031" name="Picture 7" descr="e01d6b98-1f16-4dc3-b9da-932ea6ce69bb@namprd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371" y="865382"/>
            <a:ext cx="2433637" cy="432862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8" descr="9bf544d7-092a-4f70-bb83-1e8aa53445ca@namprd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8681" y="844504"/>
            <a:ext cx="2453063" cy="436318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3130532" y="3860934"/>
            <a:ext cx="2427397" cy="317500"/>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dirty="0"/>
          </a:p>
        </p:txBody>
      </p:sp>
      <p:sp>
        <p:nvSpPr>
          <p:cNvPr id="15" name="Rectangle 14"/>
          <p:cNvSpPr/>
          <p:nvPr/>
        </p:nvSpPr>
        <p:spPr>
          <a:xfrm>
            <a:off x="304417" y="1804416"/>
            <a:ext cx="2349613" cy="518300"/>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dirty="0"/>
          </a:p>
        </p:txBody>
      </p:sp>
      <p:sp>
        <p:nvSpPr>
          <p:cNvPr id="3" name="TextBox 2">
            <a:extLst>
              <a:ext uri="{FF2B5EF4-FFF2-40B4-BE49-F238E27FC236}">
                <a16:creationId xmlns:a16="http://schemas.microsoft.com/office/drawing/2014/main" id="{C4C20891-A84D-96BB-C38E-D8E575D65745}"/>
              </a:ext>
            </a:extLst>
          </p:cNvPr>
          <p:cNvSpPr txBox="1"/>
          <p:nvPr/>
        </p:nvSpPr>
        <p:spPr>
          <a:xfrm>
            <a:off x="6384897" y="3291840"/>
            <a:ext cx="1971924" cy="338554"/>
          </a:xfrm>
          <a:prstGeom prst="rect">
            <a:avLst/>
          </a:prstGeom>
          <a:solidFill>
            <a:schemeClr val="bg1"/>
          </a:solidFill>
        </p:spPr>
        <p:txBody>
          <a:bodyPr wrap="square" rtlCol="0">
            <a:spAutoFit/>
          </a:bodyPr>
          <a:lstStyle/>
          <a:p>
            <a:r>
              <a:rPr lang="en-US" sz="800" dirty="0"/>
              <a:t>After your screening, log into CareFirst WellBeing to log your results. </a:t>
            </a:r>
          </a:p>
        </p:txBody>
      </p:sp>
    </p:spTree>
    <p:extLst>
      <p:ext uri="{BB962C8B-B14F-4D97-AF65-F5344CB8AC3E}">
        <p14:creationId xmlns:p14="http://schemas.microsoft.com/office/powerpoint/2010/main" val="21123819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2725447"/>
            <a:ext cx="5334000" cy="4974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7" name="Straight Connector 6"/>
          <p:cNvCxnSpPr/>
          <p:nvPr/>
        </p:nvCxnSpPr>
        <p:spPr>
          <a:xfrm>
            <a:off x="4508500" y="792327"/>
            <a:ext cx="0" cy="4720506"/>
          </a:xfrm>
          <a:prstGeom prst="line">
            <a:avLst/>
          </a:prstGeom>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992630" y="693775"/>
            <a:ext cx="3478784" cy="925574"/>
          </a:xfrm>
          <a:prstGeom prst="rect">
            <a:avLst/>
          </a:prstGeom>
          <a:noFill/>
        </p:spPr>
        <p:txBody>
          <a:bodyPr wrap="square" rtlCol="0">
            <a:spAutoFit/>
          </a:bodyPr>
          <a:lstStyle/>
          <a:p>
            <a:pPr algn="ctr"/>
            <a:r>
              <a:rPr lang="en-US" sz="1083" b="1" dirty="0">
                <a:solidFill>
                  <a:prstClr val="black"/>
                </a:solidFill>
              </a:rPr>
              <a:t>In Area – MD, DC, VA</a:t>
            </a:r>
          </a:p>
          <a:p>
            <a:pPr algn="ctr"/>
            <a:r>
              <a:rPr lang="en-US" sz="1083" i="1" dirty="0">
                <a:solidFill>
                  <a:schemeClr val="tx1">
                    <a:lumMod val="75000"/>
                    <a:lumOff val="25000"/>
                  </a:schemeClr>
                </a:solidFill>
              </a:rPr>
              <a:t>(your results are automatically uploaded into your CareFirst WellBeing Blue Rewards profile)</a:t>
            </a:r>
          </a:p>
          <a:p>
            <a:endParaRPr lang="en-US" sz="1083" dirty="0">
              <a:solidFill>
                <a:prstClr val="black"/>
              </a:solidFill>
            </a:endParaRPr>
          </a:p>
          <a:p>
            <a:endParaRPr lang="en-US" sz="1083" dirty="0">
              <a:solidFill>
                <a:prstClr val="black"/>
              </a:solidFill>
            </a:endParaRPr>
          </a:p>
        </p:txBody>
      </p:sp>
      <p:sp>
        <p:nvSpPr>
          <p:cNvPr id="10" name="TextBox 9"/>
          <p:cNvSpPr txBox="1"/>
          <p:nvPr/>
        </p:nvSpPr>
        <p:spPr>
          <a:xfrm>
            <a:off x="4622801" y="680222"/>
            <a:ext cx="4025392" cy="592278"/>
          </a:xfrm>
          <a:prstGeom prst="rect">
            <a:avLst/>
          </a:prstGeom>
          <a:noFill/>
        </p:spPr>
        <p:txBody>
          <a:bodyPr wrap="square" rtlCol="0">
            <a:spAutoFit/>
          </a:bodyPr>
          <a:lstStyle/>
          <a:p>
            <a:pPr algn="ctr"/>
            <a:r>
              <a:rPr lang="en-US" sz="1083" b="1" dirty="0">
                <a:solidFill>
                  <a:prstClr val="black"/>
                </a:solidFill>
              </a:rPr>
              <a:t>Out of Area </a:t>
            </a:r>
          </a:p>
          <a:p>
            <a:pPr algn="ctr"/>
            <a:r>
              <a:rPr lang="en-US" sz="1083" dirty="0">
                <a:solidFill>
                  <a:prstClr val="white">
                    <a:lumMod val="65000"/>
                  </a:prstClr>
                </a:solidFill>
              </a:rPr>
              <a:t>(</a:t>
            </a:r>
            <a:r>
              <a:rPr lang="en-US" sz="1083" i="1" dirty="0">
                <a:solidFill>
                  <a:prstClr val="white">
                    <a:lumMod val="65000"/>
                  </a:prstClr>
                </a:solidFill>
              </a:rPr>
              <a:t>you will need to enter results from your visit into your </a:t>
            </a:r>
            <a:r>
              <a:rPr lang="en-US" sz="1083" i="1" dirty="0">
                <a:solidFill>
                  <a:schemeClr val="tx1">
                    <a:lumMod val="75000"/>
                    <a:lumOff val="25000"/>
                  </a:schemeClr>
                </a:solidFill>
              </a:rPr>
              <a:t>CareFirst WellBeing </a:t>
            </a:r>
            <a:r>
              <a:rPr lang="en-US" sz="1083" i="1" dirty="0">
                <a:solidFill>
                  <a:prstClr val="white">
                    <a:lumMod val="65000"/>
                  </a:prstClr>
                </a:solidFill>
              </a:rPr>
              <a:t>– Blue Rewards profile)</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9713" y="1227318"/>
            <a:ext cx="3397250" cy="42855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26000" y="1247579"/>
            <a:ext cx="3460750" cy="42652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4762500" y="3671332"/>
            <a:ext cx="3524250" cy="1397000"/>
          </a:xfrm>
          <a:prstGeom prst="rect">
            <a:avLst/>
          </a:prstGeom>
          <a:noFill/>
          <a:ln w="57150">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dirty="0">
              <a:solidFill>
                <a:prstClr val="white"/>
              </a:solidFill>
            </a:endParaRPr>
          </a:p>
        </p:txBody>
      </p:sp>
      <p:sp>
        <p:nvSpPr>
          <p:cNvPr id="2" name="Title 1">
            <a:extLst>
              <a:ext uri="{FF2B5EF4-FFF2-40B4-BE49-F238E27FC236}">
                <a16:creationId xmlns:a16="http://schemas.microsoft.com/office/drawing/2014/main" id="{76E749AA-18D6-4E76-8CB2-B4973086A8EA}"/>
              </a:ext>
            </a:extLst>
          </p:cNvPr>
          <p:cNvSpPr>
            <a:spLocks noGrp="1"/>
          </p:cNvSpPr>
          <p:nvPr>
            <p:ph type="title"/>
          </p:nvPr>
        </p:nvSpPr>
        <p:spPr/>
        <p:txBody>
          <a:bodyPr/>
          <a:lstStyle/>
          <a:p>
            <a:r>
              <a:rPr lang="en-US" sz="2700" dirty="0">
                <a:latin typeface="Oswald" panose="00000500000000000000" pitchFamily="2" charset="0"/>
              </a:rPr>
              <a:t>CVS MinuteClinic – In and Out-of-Area Form</a:t>
            </a:r>
          </a:p>
        </p:txBody>
      </p:sp>
    </p:spTree>
    <p:extLst>
      <p:ext uri="{BB962C8B-B14F-4D97-AF65-F5344CB8AC3E}">
        <p14:creationId xmlns:p14="http://schemas.microsoft.com/office/powerpoint/2010/main" val="42287564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700" dirty="0">
                <a:latin typeface="Oswald" panose="00000500000000000000" pitchFamily="2" charset="0"/>
              </a:rPr>
              <a:t>Entering Your Health Screening Results</a:t>
            </a:r>
          </a:p>
        </p:txBody>
      </p:sp>
      <p:sp>
        <p:nvSpPr>
          <p:cNvPr id="6" name="Slide Number Placeholder 5"/>
          <p:cNvSpPr>
            <a:spLocks noGrp="1"/>
          </p:cNvSpPr>
          <p:nvPr>
            <p:ph type="sldNum" sz="quarter" idx="12"/>
          </p:nvPr>
        </p:nvSpPr>
        <p:spPr>
          <a:xfrm>
            <a:off x="9879988" y="5308940"/>
            <a:ext cx="250997" cy="304271"/>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406041-D039-9948-9583-1296FE9D3272}" type="slidenum">
              <a:rPr kumimoji="0" lang="en-US" sz="833" b="0" i="0" u="none" strike="noStrike" kern="1200" cap="none" spc="0" normalizeH="0" baseline="0" noProof="0" smtClean="0">
                <a:ln>
                  <a:noFill/>
                </a:ln>
                <a:solidFill>
                  <a:srgbClr val="FFFFFF">
                    <a:lumMod val="65000"/>
                  </a:srgbClr>
                </a:solidFill>
                <a:effectLst/>
                <a:uLnTx/>
                <a:uFillTx/>
                <a:latin typeface="Calibri" charset="0"/>
                <a:cs typeface="Calibri" charset="0"/>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833" b="0" i="0" u="none" strike="noStrike" kern="1200" cap="none" spc="0" normalizeH="0" baseline="0" noProof="0" dirty="0">
              <a:ln>
                <a:noFill/>
              </a:ln>
              <a:solidFill>
                <a:srgbClr val="FFFFFF">
                  <a:lumMod val="65000"/>
                </a:srgbClr>
              </a:solidFill>
              <a:effectLst/>
              <a:uLnTx/>
              <a:uFillTx/>
              <a:latin typeface="Calibri" charset="0"/>
              <a:cs typeface="Calibri" charset="0"/>
            </a:endParaRPr>
          </a:p>
        </p:txBody>
      </p:sp>
      <p:sp>
        <p:nvSpPr>
          <p:cNvPr id="9" name="TextBox 8">
            <a:extLst>
              <a:ext uri="{FF2B5EF4-FFF2-40B4-BE49-F238E27FC236}">
                <a16:creationId xmlns:a16="http://schemas.microsoft.com/office/drawing/2014/main" id="{CA888E2E-D803-4870-8EAA-79746D00D1F9}"/>
              </a:ext>
            </a:extLst>
          </p:cNvPr>
          <p:cNvSpPr txBox="1"/>
          <p:nvPr/>
        </p:nvSpPr>
        <p:spPr>
          <a:xfrm>
            <a:off x="582930" y="1500401"/>
            <a:ext cx="2727198" cy="3416320"/>
          </a:xfrm>
          <a:prstGeom prst="rect">
            <a:avLst/>
          </a:prstGeom>
          <a:noFill/>
        </p:spPr>
        <p:txBody>
          <a:bodyPr wrap="square">
            <a:spAutoFit/>
          </a:bodyPr>
          <a:lstStyle/>
          <a:p>
            <a:pPr marL="285750" marR="0" lvl="0" indent="-285750" algn="l" defTabSz="457200" rtl="0" eaLnBrk="1" fontAlgn="auto" latinLnBrk="0" hangingPunct="1">
              <a:lnSpc>
                <a:spcPct val="100000"/>
              </a:lnSpc>
              <a:spcBef>
                <a:spcPts val="0"/>
              </a:spcBef>
              <a:spcAft>
                <a:spcPts val="0"/>
              </a:spcAft>
              <a:buClr>
                <a:srgbClr val="0099CC"/>
              </a:buClr>
              <a:buSzTx/>
              <a:buFont typeface="Wingdings" panose="05000000000000000000" pitchFamily="2" charset="2"/>
              <a:buChar char="§"/>
              <a:tabLst/>
              <a:defRPr/>
            </a:pPr>
            <a:r>
              <a:rPr kumimoji="0" lang="en-US" sz="1800" b="0" i="0" u="none" strike="noStrike" kern="1200" cap="none" spc="0" normalizeH="0" baseline="0" noProof="0" dirty="0">
                <a:ln>
                  <a:noFill/>
                </a:ln>
                <a:solidFill>
                  <a:srgbClr val="303030"/>
                </a:solidFill>
                <a:effectLst/>
                <a:uLnTx/>
                <a:uFillTx/>
                <a:latin typeface="Calibri"/>
                <a:ea typeface="+mn-ea"/>
                <a:cs typeface="+mn-cs"/>
              </a:rPr>
              <a:t>Entering Results From an Out-Of-Area CVS Minute Clinic Screening is shown on the right. </a:t>
            </a:r>
          </a:p>
          <a:p>
            <a:pPr marL="285750" marR="0" lvl="0" indent="-285750" algn="l" defTabSz="457200" rtl="0" eaLnBrk="1" fontAlgn="auto" latinLnBrk="0" hangingPunct="1">
              <a:lnSpc>
                <a:spcPct val="100000"/>
              </a:lnSpc>
              <a:spcBef>
                <a:spcPts val="0"/>
              </a:spcBef>
              <a:spcAft>
                <a:spcPts val="0"/>
              </a:spcAft>
              <a:buClr>
                <a:srgbClr val="0099CC"/>
              </a:buClr>
              <a:buSzTx/>
              <a:buFont typeface="Wingdings" panose="05000000000000000000" pitchFamily="2" charset="2"/>
              <a:buChar char="§"/>
              <a:tabLst/>
              <a:defRPr/>
            </a:pPr>
            <a:endParaRPr lang="en-US" dirty="0">
              <a:solidFill>
                <a:srgbClr val="303030"/>
              </a:solidFill>
              <a:latin typeface="Calibri"/>
            </a:endParaRPr>
          </a:p>
          <a:p>
            <a:pPr marL="285750" marR="0" lvl="0" indent="-285750" algn="l" defTabSz="457200" rtl="0" eaLnBrk="1" fontAlgn="auto" latinLnBrk="0" hangingPunct="1">
              <a:lnSpc>
                <a:spcPct val="100000"/>
              </a:lnSpc>
              <a:spcBef>
                <a:spcPts val="0"/>
              </a:spcBef>
              <a:spcAft>
                <a:spcPts val="0"/>
              </a:spcAft>
              <a:buClr>
                <a:srgbClr val="0099CC"/>
              </a:buClr>
              <a:buSzTx/>
              <a:buFont typeface="Wingdings" panose="05000000000000000000" pitchFamily="2" charset="2"/>
              <a:buChar char="§"/>
              <a:tabLst/>
              <a:defRPr/>
            </a:pPr>
            <a:r>
              <a:rPr kumimoji="0" lang="en-US" sz="1800" b="0" i="0" u="none" strike="noStrike" kern="1200" cap="none" spc="0" normalizeH="0" baseline="0" noProof="0" dirty="0">
                <a:ln>
                  <a:noFill/>
                </a:ln>
                <a:solidFill>
                  <a:srgbClr val="303030"/>
                </a:solidFill>
                <a:effectLst/>
                <a:uLnTx/>
                <a:uFillTx/>
                <a:latin typeface="Calibri"/>
                <a:ea typeface="+mn-ea"/>
                <a:cs typeface="+mn-cs"/>
              </a:rPr>
              <a:t>In-Area CVS minute Clinics will automatically load results from the screening into your CareFirst WellBeing Portal.</a:t>
            </a:r>
          </a:p>
        </p:txBody>
      </p:sp>
      <p:pic>
        <p:nvPicPr>
          <p:cNvPr id="3" name="Picture 2">
            <a:extLst>
              <a:ext uri="{FF2B5EF4-FFF2-40B4-BE49-F238E27FC236}">
                <a16:creationId xmlns:a16="http://schemas.microsoft.com/office/drawing/2014/main" id="{ADBC4C97-83B9-57EC-F1FA-DCFCF4866A56}"/>
              </a:ext>
            </a:extLst>
          </p:cNvPr>
          <p:cNvPicPr>
            <a:picLocks noChangeAspect="1"/>
          </p:cNvPicPr>
          <p:nvPr/>
        </p:nvPicPr>
        <p:blipFill>
          <a:blip r:embed="rId2"/>
          <a:stretch>
            <a:fillRect/>
          </a:stretch>
        </p:blipFill>
        <p:spPr>
          <a:xfrm>
            <a:off x="4024024" y="1240403"/>
            <a:ext cx="1901303" cy="3752945"/>
          </a:xfrm>
          <a:prstGeom prst="rect">
            <a:avLst/>
          </a:prstGeom>
        </p:spPr>
      </p:pic>
      <p:sp>
        <p:nvSpPr>
          <p:cNvPr id="13" name="Rectangle 12"/>
          <p:cNvSpPr/>
          <p:nvPr/>
        </p:nvSpPr>
        <p:spPr>
          <a:xfrm>
            <a:off x="4122413" y="3542593"/>
            <a:ext cx="1729747" cy="396359"/>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dirty="0">
              <a:ln>
                <a:noFill/>
              </a:ln>
              <a:solidFill>
                <a:srgbClr val="FFFFFF"/>
              </a:solidFill>
              <a:effectLst/>
              <a:uLnTx/>
              <a:uFillTx/>
              <a:latin typeface="Calibri"/>
              <a:ea typeface="+mn-ea"/>
              <a:cs typeface="+mn-cs"/>
            </a:endParaRPr>
          </a:p>
        </p:txBody>
      </p:sp>
      <p:pic>
        <p:nvPicPr>
          <p:cNvPr id="8" name="Picture 7" descr="A screenshot of a phone&#10;&#10;Description automatically generated">
            <a:extLst>
              <a:ext uri="{FF2B5EF4-FFF2-40B4-BE49-F238E27FC236}">
                <a16:creationId xmlns:a16="http://schemas.microsoft.com/office/drawing/2014/main" id="{B8E9D5C8-743D-C13A-55C7-62BBEC77EFD2}"/>
              </a:ext>
            </a:extLst>
          </p:cNvPr>
          <p:cNvPicPr>
            <a:picLocks noChangeAspect="1"/>
          </p:cNvPicPr>
          <p:nvPr/>
        </p:nvPicPr>
        <p:blipFill>
          <a:blip r:embed="rId3"/>
          <a:stretch>
            <a:fillRect/>
          </a:stretch>
        </p:blipFill>
        <p:spPr>
          <a:xfrm>
            <a:off x="6535094" y="1502833"/>
            <a:ext cx="1785946" cy="3442786"/>
          </a:xfrm>
          <a:prstGeom prst="rect">
            <a:avLst/>
          </a:prstGeom>
        </p:spPr>
      </p:pic>
      <p:sp>
        <p:nvSpPr>
          <p:cNvPr id="14" name="Rectangle 13"/>
          <p:cNvSpPr/>
          <p:nvPr/>
        </p:nvSpPr>
        <p:spPr>
          <a:xfrm>
            <a:off x="6535095" y="3116875"/>
            <a:ext cx="1785946" cy="364879"/>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dirty="0">
              <a:ln>
                <a:noFill/>
              </a:ln>
              <a:solidFill>
                <a:srgbClr val="FFFFFF"/>
              </a:solidFill>
              <a:effectLst/>
              <a:uLnTx/>
              <a:uFillTx/>
              <a:latin typeface="Calibri"/>
              <a:ea typeface="+mn-ea"/>
              <a:cs typeface="+mn-cs"/>
            </a:endParaRPr>
          </a:p>
        </p:txBody>
      </p:sp>
    </p:spTree>
    <p:extLst>
      <p:ext uri="{BB962C8B-B14F-4D97-AF65-F5344CB8AC3E}">
        <p14:creationId xmlns:p14="http://schemas.microsoft.com/office/powerpoint/2010/main" val="1663117138"/>
      </p:ext>
    </p:extLst>
  </p:cSld>
  <p:clrMapOvr>
    <a:masterClrMapping/>
  </p:clrMapOvr>
</p:sld>
</file>

<file path=ppt/theme/theme1.xml><?xml version="1.0" encoding="utf-8"?>
<a:theme xmlns:a="http://schemas.openxmlformats.org/drawingml/2006/main" name="6_Title and Content Layou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7_Title and Content Layou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017BrandTheme">
  <a:themeElements>
    <a:clrScheme name="CF Palette 2017">
      <a:dk1>
        <a:srgbClr val="303030"/>
      </a:dk1>
      <a:lt1>
        <a:srgbClr val="FFFFFF"/>
      </a:lt1>
      <a:dk2>
        <a:srgbClr val="003359"/>
      </a:dk2>
      <a:lt2>
        <a:srgbClr val="BED6DB"/>
      </a:lt2>
      <a:accent1>
        <a:srgbClr val="0099CC"/>
      </a:accent1>
      <a:accent2>
        <a:srgbClr val="8FCAE7"/>
      </a:accent2>
      <a:accent3>
        <a:srgbClr val="A02741"/>
      </a:accent3>
      <a:accent4>
        <a:srgbClr val="E97200"/>
      </a:accent4>
      <a:accent5>
        <a:srgbClr val="84387B"/>
      </a:accent5>
      <a:accent6>
        <a:srgbClr val="009382"/>
      </a:accent6>
      <a:hlink>
        <a:srgbClr val="005172"/>
      </a:hlink>
      <a:folHlink>
        <a:srgbClr val="30303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2017BrandTheme" id="{5F2A558D-9C71-2D43-A1DB-2B56E549D96E}" vid="{1B3DEE6F-03E6-D444-B170-D8D1DEC46EF5}"/>
    </a:ext>
  </a:extLst>
</a:theme>
</file>

<file path=ppt/theme/theme4.xml><?xml version="1.0" encoding="utf-8"?>
<a:theme xmlns:a="http://schemas.openxmlformats.org/drawingml/2006/main" name="1_2019CFTheme">
  <a:themeElements>
    <a:clrScheme name="2019 Finalist">
      <a:dk1>
        <a:srgbClr val="303030"/>
      </a:dk1>
      <a:lt1>
        <a:srgbClr val="FFFFFF"/>
      </a:lt1>
      <a:dk2>
        <a:srgbClr val="003359"/>
      </a:dk2>
      <a:lt2>
        <a:srgbClr val="D1D2D4"/>
      </a:lt2>
      <a:accent1>
        <a:srgbClr val="0099CC"/>
      </a:accent1>
      <a:accent2>
        <a:srgbClr val="8FCAE7"/>
      </a:accent2>
      <a:accent3>
        <a:srgbClr val="A02741"/>
      </a:accent3>
      <a:accent4>
        <a:srgbClr val="E97200"/>
      </a:accent4>
      <a:accent5>
        <a:srgbClr val="84387B"/>
      </a:accent5>
      <a:accent6>
        <a:srgbClr val="008E82"/>
      </a:accent6>
      <a:hlink>
        <a:srgbClr val="303030"/>
      </a:hlink>
      <a:folHlink>
        <a:srgbClr val="303030"/>
      </a:folHlink>
    </a:clrScheme>
    <a:fontScheme name="CF Fonts">
      <a:majorFont>
        <a:latin typeface="Oswald"/>
        <a:ea typeface=""/>
        <a:cs typeface=""/>
      </a:majorFont>
      <a:minorFont>
        <a:latin typeface="Open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19CFTheme" id="{621B582D-6E2C-9948-A8F5-4E956276D361}" vid="{63A69870-6F12-3A4B-B627-634F6271B422}"/>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71926AF5EDD7B41AC0DD2843C1729A4" ma:contentTypeVersion="2" ma:contentTypeDescription="Create a new document." ma:contentTypeScope="" ma:versionID="0cabfe6c5ead572e0dbc7ce7c2b759f3">
  <xsd:schema xmlns:xsd="http://www.w3.org/2001/XMLSchema" xmlns:xs="http://www.w3.org/2001/XMLSchema" xmlns:p="http://schemas.microsoft.com/office/2006/metadata/properties" xmlns:ns2="309ba0ba-8334-4675-a4e3-cd52a2400da5" targetNamespace="http://schemas.microsoft.com/office/2006/metadata/properties" ma:root="true" ma:fieldsID="ca2d0337beb28c3cf434905968f3e1e2" ns2:_="">
    <xsd:import namespace="309ba0ba-8334-4675-a4e3-cd52a2400da5"/>
    <xsd:element name="properties">
      <xsd:complexType>
        <xsd:sequence>
          <xsd:element name="documentManagement">
            <xsd:complexType>
              <xsd:all>
                <xsd:element ref="ns2:Comments" minOccurs="0"/>
                <xsd:element ref="ns2:Category_x003a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09ba0ba-8334-4675-a4e3-cd52a2400da5" elementFormDefault="qualified">
    <xsd:import namespace="http://schemas.microsoft.com/office/2006/documentManagement/types"/>
    <xsd:import namespace="http://schemas.microsoft.com/office/infopath/2007/PartnerControls"/>
    <xsd:element name="Comments" ma:index="8" nillable="true" ma:displayName="Comments" ma:internalName="Comments">
      <xsd:simpleType>
        <xsd:restriction base="dms:Note">
          <xsd:maxLength value="255"/>
        </xsd:restriction>
      </xsd:simpleType>
    </xsd:element>
    <xsd:element name="Category_x003a_" ma:index="9" nillable="true" ma:displayName="Category:" ma:format="Dropdown" ma:internalName="Category_x003a_">
      <xsd:simpleType>
        <xsd:restriction base="dms:Choice">
          <xsd:enumeration value="Account Materials"/>
          <xsd:enumeration value="Member Materials"/>
          <xsd:enumeration value="Program Resourc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Category_x003a_ xmlns="309ba0ba-8334-4675-a4e3-cd52a2400da5">Account Materials</Category_x003a_>
    <Comments xmlns="309ba0ba-8334-4675-a4e3-cd52a2400da5">this presentation can be used when presenting Blue Rewards to your fully-insured groups</Comment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FBC2029-5452-4422-B33E-FF62F5CC7C7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09ba0ba-8334-4675-a4e3-cd52a2400da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DBA61A0-4728-4749-A533-51C16CF75882}">
  <ds:schemaRefs>
    <ds:schemaRef ds:uri="http://purl.org/dc/dcmitype/"/>
    <ds:schemaRef ds:uri="http://schemas.microsoft.com/office/infopath/2007/PartnerControls"/>
    <ds:schemaRef ds:uri="http://purl.org/dc/elements/1.1/"/>
    <ds:schemaRef ds:uri="http://schemas.microsoft.com/office/2006/metadata/properties"/>
    <ds:schemaRef ds:uri="http://schemas.microsoft.com/office/2006/documentManagement/types"/>
    <ds:schemaRef ds:uri="http://purl.org/dc/terms/"/>
    <ds:schemaRef ds:uri="http://schemas.openxmlformats.org/package/2006/metadata/core-properties"/>
    <ds:schemaRef ds:uri="309ba0ba-8334-4675-a4e3-cd52a2400da5"/>
    <ds:schemaRef ds:uri="http://www.w3.org/XML/1998/namespace"/>
  </ds:schemaRefs>
</ds:datastoreItem>
</file>

<file path=customXml/itemProps3.xml><?xml version="1.0" encoding="utf-8"?>
<ds:datastoreItem xmlns:ds="http://schemas.openxmlformats.org/officeDocument/2006/customXml" ds:itemID="{73B32E8B-674C-40EE-9903-8CF251760BF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24682</TotalTime>
  <Words>798</Words>
  <Application>Microsoft Office PowerPoint</Application>
  <PresentationFormat>On-screen Show (16:10)</PresentationFormat>
  <Paragraphs>102</Paragraphs>
  <Slides>14</Slides>
  <Notes>5</Notes>
  <HiddenSlides>0</HiddenSlides>
  <MMClips>0</MMClips>
  <ScaleCrop>false</ScaleCrop>
  <HeadingPairs>
    <vt:vector size="6" baseType="variant">
      <vt:variant>
        <vt:lpstr>Fonts Used</vt:lpstr>
      </vt:variant>
      <vt:variant>
        <vt:i4>10</vt:i4>
      </vt:variant>
      <vt:variant>
        <vt:lpstr>Theme</vt:lpstr>
      </vt:variant>
      <vt:variant>
        <vt:i4>4</vt:i4>
      </vt:variant>
      <vt:variant>
        <vt:lpstr>Slide Titles</vt:lpstr>
      </vt:variant>
      <vt:variant>
        <vt:i4>14</vt:i4>
      </vt:variant>
    </vt:vector>
  </HeadingPairs>
  <TitlesOfParts>
    <vt:vector size="28" baseType="lpstr">
      <vt:lpstr>Arial</vt:lpstr>
      <vt:lpstr>Calibri</vt:lpstr>
      <vt:lpstr>Calibri Bold</vt:lpstr>
      <vt:lpstr>Calibri Italic</vt:lpstr>
      <vt:lpstr>Open Sans</vt:lpstr>
      <vt:lpstr>Oswald</vt:lpstr>
      <vt:lpstr>Oswald Regular</vt:lpstr>
      <vt:lpstr>Roboto Condensed Regular</vt:lpstr>
      <vt:lpstr>Tw Cen MT Condensed</vt:lpstr>
      <vt:lpstr>Wingdings</vt:lpstr>
      <vt:lpstr>6_Title and Content Layout</vt:lpstr>
      <vt:lpstr>7_Title and Content Layout</vt:lpstr>
      <vt:lpstr>2017BrandTheme</vt:lpstr>
      <vt:lpstr>1_2019CFTheme</vt:lpstr>
      <vt:lpstr>Blue Rewards Incentive Completion</vt:lpstr>
      <vt:lpstr>Navigating to the Rewards Page in CareFirst WellBeing</vt:lpstr>
      <vt:lpstr>Blue Rewards –  Health Screening Options</vt:lpstr>
      <vt:lpstr>PCP Health Screening Option</vt:lpstr>
      <vt:lpstr>PCP Health Screening Option</vt:lpstr>
      <vt:lpstr>PCP Health Screening Form</vt:lpstr>
      <vt:lpstr>Entering Your Health Screening Results</vt:lpstr>
      <vt:lpstr>CVS Minute Clinic Option</vt:lpstr>
      <vt:lpstr>CVS MinuteClinic – Process Overview</vt:lpstr>
      <vt:lpstr>CVS MinuteClinic – In-Area &amp;  Out-of-Area Flow</vt:lpstr>
      <vt:lpstr>CVS MinuteClinic </vt:lpstr>
      <vt:lpstr>CVS MinuteClinic Appointment Set Up</vt:lpstr>
      <vt:lpstr>CVS MinuteClinic – In and Out-of-Area Form</vt:lpstr>
      <vt:lpstr>Entering Your Health Screening Results</vt:lpstr>
    </vt:vector>
  </TitlesOfParts>
  <Company>GKV</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GKV</dc:creator>
  <cp:lastModifiedBy>Poole, Nicholas</cp:lastModifiedBy>
  <cp:revision>1077</cp:revision>
  <cp:lastPrinted>2014-10-06T19:20:49Z</cp:lastPrinted>
  <dcterms:created xsi:type="dcterms:W3CDTF">2013-02-12T22:25:07Z</dcterms:created>
  <dcterms:modified xsi:type="dcterms:W3CDTF">2024-02-08T20:05:40Z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0x010100D71926AF5EDD7B41AC0DD2843C1729A4</vt:lpwstr>
  </property>
  <property fmtid="{D5CDD505-2E9C-101B-9397-08002B2CF9AE}" pid="3" name="_AdHocReviewCycleID">
    <vt:i4>-2064683421</vt:i4>
  </property>
  <property fmtid="{D5CDD505-2E9C-101B-9397-08002B2CF9AE}" pid="4" name="_NewReviewCycle">
    <vt:lpwstr/>
  </property>
  <property fmtid="{D5CDD505-2E9C-101B-9397-08002B2CF9AE}" pid="5" name="_EmailSubject">
    <vt:lpwstr>Blue Rewards PPT for MyEyeDr Microsite (Health and Wellness Tab)</vt:lpwstr>
  </property>
  <property fmtid="{D5CDD505-2E9C-101B-9397-08002B2CF9AE}" pid="6" name="_AuthorEmail">
    <vt:lpwstr>Carrie.Peery@carefirst.com</vt:lpwstr>
  </property>
  <property fmtid="{D5CDD505-2E9C-101B-9397-08002B2CF9AE}" pid="7" name="_AuthorEmailDisplayName">
    <vt:lpwstr>Peery, Carrie</vt:lpwstr>
  </property>
  <property fmtid="{D5CDD505-2E9C-101B-9397-08002B2CF9AE}" pid="8" name="MSIP_Label_18c6cf9b-19f1-4a2e-912d-568f6b3f50a0_Enabled">
    <vt:lpwstr>true</vt:lpwstr>
  </property>
  <property fmtid="{D5CDD505-2E9C-101B-9397-08002B2CF9AE}" pid="9" name="MSIP_Label_18c6cf9b-19f1-4a2e-912d-568f6b3f50a0_SetDate">
    <vt:lpwstr>2024-01-24T19:25:27Z</vt:lpwstr>
  </property>
  <property fmtid="{D5CDD505-2E9C-101B-9397-08002B2CF9AE}" pid="10" name="MSIP_Label_18c6cf9b-19f1-4a2e-912d-568f6b3f50a0_Method">
    <vt:lpwstr>Standard</vt:lpwstr>
  </property>
  <property fmtid="{D5CDD505-2E9C-101B-9397-08002B2CF9AE}" pid="11" name="MSIP_Label_18c6cf9b-19f1-4a2e-912d-568f6b3f50a0_Name">
    <vt:lpwstr>Internal</vt:lpwstr>
  </property>
  <property fmtid="{D5CDD505-2E9C-101B-9397-08002B2CF9AE}" pid="12" name="MSIP_Label_18c6cf9b-19f1-4a2e-912d-568f6b3f50a0_SiteId">
    <vt:lpwstr>6dd8b6a1-6749-4de3-a27e-3fd3484c6da7</vt:lpwstr>
  </property>
  <property fmtid="{D5CDD505-2E9C-101B-9397-08002B2CF9AE}" pid="13" name="MSIP_Label_18c6cf9b-19f1-4a2e-912d-568f6b3f50a0_ActionId">
    <vt:lpwstr>be9ade90-8ac4-479b-b050-d1d9a06b66f9</vt:lpwstr>
  </property>
  <property fmtid="{D5CDD505-2E9C-101B-9397-08002B2CF9AE}" pid="14" name="MSIP_Label_18c6cf9b-19f1-4a2e-912d-568f6b3f50a0_ContentBits">
    <vt:lpwstr>0</vt:lpwstr>
  </property>
  <property fmtid="{D5CDD505-2E9C-101B-9397-08002B2CF9AE}" pid="15" name="_PreviousAdHocReviewCycleID">
    <vt:i4>-1132467137</vt:i4>
  </property>
</Properties>
</file>