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4.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6" r:id="rId1"/>
    <p:sldMasterId id="2147483818" r:id="rId2"/>
    <p:sldMasterId id="2147483827" r:id="rId3"/>
    <p:sldMasterId id="2147483849" r:id="rId4"/>
    <p:sldMasterId id="2147483897" r:id="rId5"/>
  </p:sldMasterIdLst>
  <p:notesMasterIdLst>
    <p:notesMasterId r:id="rId50"/>
  </p:notesMasterIdLst>
  <p:handoutMasterIdLst>
    <p:handoutMasterId r:id="rId51"/>
  </p:handoutMasterIdLst>
  <p:sldIdLst>
    <p:sldId id="2146846973" r:id="rId6"/>
    <p:sldId id="527" r:id="rId7"/>
    <p:sldId id="2146847022" r:id="rId8"/>
    <p:sldId id="2146847121" r:id="rId9"/>
    <p:sldId id="2146847027" r:id="rId10"/>
    <p:sldId id="2146847028" r:id="rId11"/>
    <p:sldId id="2146846962" r:id="rId12"/>
    <p:sldId id="2147470608" r:id="rId13"/>
    <p:sldId id="2146847046" r:id="rId14"/>
    <p:sldId id="407" r:id="rId15"/>
    <p:sldId id="418" r:id="rId16"/>
    <p:sldId id="2147310147" r:id="rId17"/>
    <p:sldId id="414" r:id="rId18"/>
    <p:sldId id="382" r:id="rId19"/>
    <p:sldId id="2146847051" r:id="rId20"/>
    <p:sldId id="2146847054" r:id="rId21"/>
    <p:sldId id="2146847068" r:id="rId22"/>
    <p:sldId id="2146847069" r:id="rId23"/>
    <p:sldId id="2146847070" r:id="rId24"/>
    <p:sldId id="2146847071" r:id="rId25"/>
    <p:sldId id="2146847072" r:id="rId26"/>
    <p:sldId id="412" r:id="rId27"/>
    <p:sldId id="2146847079" r:id="rId28"/>
    <p:sldId id="2146846911" r:id="rId29"/>
    <p:sldId id="2146847033" r:id="rId30"/>
    <p:sldId id="2146846912" r:id="rId31"/>
    <p:sldId id="383" r:id="rId32"/>
    <p:sldId id="2146847031" r:id="rId33"/>
    <p:sldId id="2146847032" r:id="rId34"/>
    <p:sldId id="2146847104" r:id="rId35"/>
    <p:sldId id="2147470610" r:id="rId36"/>
    <p:sldId id="2146847106" r:id="rId37"/>
    <p:sldId id="2146847107" r:id="rId38"/>
    <p:sldId id="2147470611" r:id="rId39"/>
    <p:sldId id="512" r:id="rId40"/>
    <p:sldId id="2146847039" r:id="rId41"/>
    <p:sldId id="2147470569" r:id="rId42"/>
    <p:sldId id="2146847034" r:id="rId43"/>
    <p:sldId id="2146847127" r:id="rId44"/>
    <p:sldId id="2146847036" r:id="rId45"/>
    <p:sldId id="2147470612" r:id="rId46"/>
    <p:sldId id="461" r:id="rId47"/>
    <p:sldId id="408" r:id="rId48"/>
    <p:sldId id="2146847113" r:id="rId49"/>
  </p:sldIdLst>
  <p:sldSz cx="12188825" cy="6858000"/>
  <p:notesSz cx="7010400" cy="9296400"/>
  <p:defaultTextStyle>
    <a:defPPr>
      <a:defRPr lang="en-US"/>
    </a:defPPr>
    <a:lvl1pPr marL="0" algn="l" defTabSz="609493" rtl="0" eaLnBrk="1" latinLnBrk="0" hangingPunct="1">
      <a:defRPr sz="2400"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8180AA06-8576-8C43-854D-BCFC6945743E}">
          <p14:sldIdLst>
            <p14:sldId id="2146846973"/>
            <p14:sldId id="527"/>
            <p14:sldId id="2146847022"/>
            <p14:sldId id="2146847121"/>
            <p14:sldId id="2146847027"/>
            <p14:sldId id="2146847028"/>
            <p14:sldId id="2146846962"/>
            <p14:sldId id="2147470608"/>
            <p14:sldId id="2146847046"/>
            <p14:sldId id="407"/>
            <p14:sldId id="418"/>
            <p14:sldId id="2147310147"/>
            <p14:sldId id="414"/>
            <p14:sldId id="382"/>
            <p14:sldId id="2146847051"/>
            <p14:sldId id="2146847054"/>
            <p14:sldId id="2146847068"/>
            <p14:sldId id="2146847069"/>
            <p14:sldId id="2146847070"/>
            <p14:sldId id="2146847071"/>
            <p14:sldId id="2146847072"/>
            <p14:sldId id="412"/>
            <p14:sldId id="2146847079"/>
            <p14:sldId id="2146846911"/>
            <p14:sldId id="2146847033"/>
            <p14:sldId id="2146846912"/>
            <p14:sldId id="383"/>
            <p14:sldId id="2146847031"/>
            <p14:sldId id="2146847032"/>
            <p14:sldId id="2146847104"/>
            <p14:sldId id="2147470610"/>
            <p14:sldId id="2146847106"/>
            <p14:sldId id="2146847107"/>
            <p14:sldId id="2147470611"/>
            <p14:sldId id="512"/>
            <p14:sldId id="2146847039"/>
            <p14:sldId id="2147470569"/>
            <p14:sldId id="2146847034"/>
            <p14:sldId id="2146847127"/>
            <p14:sldId id="2146847036"/>
            <p14:sldId id="2147470612"/>
            <p14:sldId id="461"/>
            <p14:sldId id="408"/>
          </p14:sldIdLst>
        </p14:section>
        <p14:section name="Conclusion" id="{42535F1B-5DC2-9441-A331-4272EABDCE9F}">
          <p14:sldIdLst>
            <p14:sldId id="2146847113"/>
          </p14:sldIdLst>
        </p14:section>
      </p14:sectionLst>
    </p:ext>
    <p:ext uri="{EFAFB233-063F-42B5-8137-9DF3F51BA10A}">
      <p15:sldGuideLst xmlns:p15="http://schemas.microsoft.com/office/powerpoint/2012/main">
        <p15:guide id="1" orient="horz" pos="1392" userDrawn="1">
          <p15:clr>
            <a:srgbClr val="A4A3A4"/>
          </p15:clr>
        </p15:guide>
        <p15:guide id="2" pos="3839">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yons, Lagretta" initials="LL" lastIdx="1" clrIdx="0">
    <p:extLst>
      <p:ext uri="{19B8F6BF-5375-455C-9EA6-DF929625EA0E}">
        <p15:presenceInfo xmlns:p15="http://schemas.microsoft.com/office/powerpoint/2012/main" userId="S::AAC7758@carefirst.com::1f8c771c-5e18-4641-bf41-6d489f17f19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frameSlides="1"/>
  <p:clrMru>
    <a:srgbClr val="FFFFFF"/>
    <a:srgbClr val="70B301"/>
    <a:srgbClr val="005B9C"/>
    <a:srgbClr val="053EA9"/>
    <a:srgbClr val="052F4E"/>
    <a:srgbClr val="092998"/>
    <a:srgbClr val="3B6FC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ACFBBA-6B7A-4608-99B9-1234A5664559}" v="25" dt="2024-11-15T16:56:40.4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805" autoAdjust="0"/>
    <p:restoredTop sz="96357" autoAdjust="0"/>
  </p:normalViewPr>
  <p:slideViewPr>
    <p:cSldViewPr snapToGrid="0" snapToObjects="1" showGuides="1">
      <p:cViewPr>
        <p:scale>
          <a:sx n="70" d="100"/>
          <a:sy n="70" d="100"/>
        </p:scale>
        <p:origin x="812" y="32"/>
      </p:cViewPr>
      <p:guideLst>
        <p:guide orient="horz" pos="1392"/>
        <p:guide pos="3839"/>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10024"/>
    </p:cViewPr>
  </p:sorterViewPr>
  <p:notesViewPr>
    <p:cSldViewPr snapToGrid="0" snapToObjects="1">
      <p:cViewPr varScale="1">
        <p:scale>
          <a:sx n="202" d="100"/>
          <a:sy n="202" d="100"/>
        </p:scale>
        <p:origin x="6376" y="1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handoutMaster" Target="handoutMasters/handoutMaster1.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B53514D0-32F6-7F4B-9823-D771FC006DA0}" type="datetimeFigureOut">
              <a:rPr lang="en-US" smtClean="0"/>
              <a:t>11/22/2024</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DB683AB-7F15-354E-B4B8-81B2E744DA64}" type="slidenum">
              <a:rPr lang="en-US" smtClean="0"/>
              <a:t>‹#›</a:t>
            </a:fld>
            <a:endParaRPr lang="en-US"/>
          </a:p>
        </p:txBody>
      </p:sp>
    </p:spTree>
    <p:extLst>
      <p:ext uri="{BB962C8B-B14F-4D97-AF65-F5344CB8AC3E}">
        <p14:creationId xmlns:p14="http://schemas.microsoft.com/office/powerpoint/2010/main" val="208687185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B1F5B7F-4201-524C-A26D-F9EB8DF877FD}" type="datetimeFigureOut">
              <a:rPr lang="en-US" smtClean="0"/>
              <a:t>11/22/2024</a:t>
            </a:fld>
            <a:endParaRPr lang="en-US"/>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A39A7F5-17A1-024F-A227-F1CE9DA3A49F}" type="slidenum">
              <a:rPr lang="en-US" smtClean="0"/>
              <a:t>‹#›</a:t>
            </a:fld>
            <a:endParaRPr lang="en-US"/>
          </a:p>
        </p:txBody>
      </p:sp>
    </p:spTree>
    <p:extLst>
      <p:ext uri="{BB962C8B-B14F-4D97-AF65-F5344CB8AC3E}">
        <p14:creationId xmlns:p14="http://schemas.microsoft.com/office/powerpoint/2010/main" val="3744749301"/>
      </p:ext>
    </p:extLst>
  </p:cSld>
  <p:clrMap bg1="lt1" tx1="dk1" bg2="lt2" tx2="dk2" accent1="accent1" accent2="accent2" accent3="accent3" accent4="accent4" accent5="accent5" accent6="accent6" hlink="hlink" folHlink="folHlink"/>
  <p:hf hdr="0" ftr="0" dt="0"/>
  <p:notesStyle>
    <a:lvl1pPr marL="0" algn="l" defTabSz="609493" rtl="0" eaLnBrk="1" latinLnBrk="0" hangingPunct="1">
      <a:defRPr sz="1600" kern="1200">
        <a:solidFill>
          <a:schemeClr val="tx1"/>
        </a:solidFill>
        <a:latin typeface="+mn-lt"/>
        <a:ea typeface="+mn-ea"/>
        <a:cs typeface="+mn-cs"/>
      </a:defRPr>
    </a:lvl1pPr>
    <a:lvl2pPr marL="609493" algn="l" defTabSz="609493" rtl="0" eaLnBrk="1" latinLnBrk="0" hangingPunct="1">
      <a:defRPr sz="1600" kern="1200">
        <a:solidFill>
          <a:schemeClr val="tx1"/>
        </a:solidFill>
        <a:latin typeface="+mn-lt"/>
        <a:ea typeface="+mn-ea"/>
        <a:cs typeface="+mn-cs"/>
      </a:defRPr>
    </a:lvl2pPr>
    <a:lvl3pPr marL="1218987" algn="l" defTabSz="609493" rtl="0" eaLnBrk="1" latinLnBrk="0" hangingPunct="1">
      <a:defRPr sz="1600" kern="1200">
        <a:solidFill>
          <a:schemeClr val="tx1"/>
        </a:solidFill>
        <a:latin typeface="+mn-lt"/>
        <a:ea typeface="+mn-ea"/>
        <a:cs typeface="+mn-cs"/>
      </a:defRPr>
    </a:lvl3pPr>
    <a:lvl4pPr marL="1828480" algn="l" defTabSz="609493" rtl="0" eaLnBrk="1" latinLnBrk="0" hangingPunct="1">
      <a:defRPr sz="1600" kern="1200">
        <a:solidFill>
          <a:schemeClr val="tx1"/>
        </a:solidFill>
        <a:latin typeface="+mn-lt"/>
        <a:ea typeface="+mn-ea"/>
        <a:cs typeface="+mn-cs"/>
      </a:defRPr>
    </a:lvl4pPr>
    <a:lvl5pPr marL="2437973" algn="l" defTabSz="609493" rtl="0" eaLnBrk="1" latinLnBrk="0" hangingPunct="1">
      <a:defRPr sz="1600" kern="1200">
        <a:solidFill>
          <a:schemeClr val="tx1"/>
        </a:solidFill>
        <a:latin typeface="+mn-lt"/>
        <a:ea typeface="+mn-ea"/>
        <a:cs typeface="+mn-cs"/>
      </a:defRPr>
    </a:lvl5pPr>
    <a:lvl6pPr marL="3047467" algn="l" defTabSz="609493" rtl="0" eaLnBrk="1" latinLnBrk="0" hangingPunct="1">
      <a:defRPr sz="1600" kern="1200">
        <a:solidFill>
          <a:schemeClr val="tx1"/>
        </a:solidFill>
        <a:latin typeface="+mn-lt"/>
        <a:ea typeface="+mn-ea"/>
        <a:cs typeface="+mn-cs"/>
      </a:defRPr>
    </a:lvl6pPr>
    <a:lvl7pPr marL="3656960" algn="l" defTabSz="609493" rtl="0" eaLnBrk="1" latinLnBrk="0" hangingPunct="1">
      <a:defRPr sz="1600" kern="1200">
        <a:solidFill>
          <a:schemeClr val="tx1"/>
        </a:solidFill>
        <a:latin typeface="+mn-lt"/>
        <a:ea typeface="+mn-ea"/>
        <a:cs typeface="+mn-cs"/>
      </a:defRPr>
    </a:lvl7pPr>
    <a:lvl8pPr marL="4266453" algn="l" defTabSz="609493" rtl="0" eaLnBrk="1" latinLnBrk="0" hangingPunct="1">
      <a:defRPr sz="1600" kern="1200">
        <a:solidFill>
          <a:schemeClr val="tx1"/>
        </a:solidFill>
        <a:latin typeface="+mn-lt"/>
        <a:ea typeface="+mn-ea"/>
        <a:cs typeface="+mn-cs"/>
      </a:defRPr>
    </a:lvl8pPr>
    <a:lvl9pPr marL="4875947" algn="l" defTabSz="609493"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F1ED145-D36E-44A2-9A45-2781881682B7}" type="slidenum">
              <a:rPr lang="en-US" smtClean="0"/>
              <a:t>1</a:t>
            </a:fld>
            <a:endParaRPr lang="en-US" dirty="0"/>
          </a:p>
        </p:txBody>
      </p:sp>
    </p:spTree>
    <p:extLst>
      <p:ext uri="{BB962C8B-B14F-4D97-AF65-F5344CB8AC3E}">
        <p14:creationId xmlns:p14="http://schemas.microsoft.com/office/powerpoint/2010/main" val="130454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F1ED145-D36E-44A2-9A45-2781881682B7}" type="slidenum">
              <a:rPr lang="en-US" smtClean="0"/>
              <a:t>3</a:t>
            </a:fld>
            <a:endParaRPr lang="en-US" dirty="0"/>
          </a:p>
        </p:txBody>
      </p:sp>
    </p:spTree>
    <p:extLst>
      <p:ext uri="{BB962C8B-B14F-4D97-AF65-F5344CB8AC3E}">
        <p14:creationId xmlns:p14="http://schemas.microsoft.com/office/powerpoint/2010/main" val="3962538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1F1ED145-D36E-44A2-9A45-2781881682B7}" type="slidenum">
              <a:rPr lang="en-US" smtClean="0"/>
              <a:t>4</a:t>
            </a:fld>
            <a:endParaRPr lang="en-US" dirty="0"/>
          </a:p>
        </p:txBody>
      </p:sp>
    </p:spTree>
    <p:extLst>
      <p:ext uri="{BB962C8B-B14F-4D97-AF65-F5344CB8AC3E}">
        <p14:creationId xmlns:p14="http://schemas.microsoft.com/office/powerpoint/2010/main" val="25967503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F1ED145-D36E-44A2-9A45-2781881682B7}" type="slidenum">
              <a:rPr lang="en-US" smtClean="0"/>
              <a:t>5</a:t>
            </a:fld>
            <a:endParaRPr lang="en-US" dirty="0"/>
          </a:p>
        </p:txBody>
      </p:sp>
    </p:spTree>
    <p:extLst>
      <p:ext uri="{BB962C8B-B14F-4D97-AF65-F5344CB8AC3E}">
        <p14:creationId xmlns:p14="http://schemas.microsoft.com/office/powerpoint/2010/main" val="1470105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1F1ED145-D36E-44A2-9A45-2781881682B7}" type="slidenum">
              <a:rPr lang="en-US" smtClean="0"/>
              <a:t>7</a:t>
            </a:fld>
            <a:endParaRPr lang="en-US" dirty="0"/>
          </a:p>
        </p:txBody>
      </p:sp>
    </p:spTree>
    <p:extLst>
      <p:ext uri="{BB962C8B-B14F-4D97-AF65-F5344CB8AC3E}">
        <p14:creationId xmlns:p14="http://schemas.microsoft.com/office/powerpoint/2010/main" val="3361750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F1ED145-D36E-44A2-9A45-2781881682B7}" type="slidenum">
              <a:rPr kumimoji="0" lang="en-US" sz="1200" b="0" i="0" u="none" strike="noStrike" kern="1200" cap="none" spc="0" normalizeH="0" baseline="0" noProof="0" smtClean="0">
                <a:ln>
                  <a:noFill/>
                </a:ln>
                <a:solidFill>
                  <a:prstClr val="black"/>
                </a:solidFill>
                <a:effectLst/>
                <a:uLnTx/>
                <a:uFillTx/>
                <a:latin typeface="Open Sans" panose="020B0606030504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Open Sans" panose="020B0606030504020204" pitchFamily="34" charset="0"/>
              <a:ea typeface="+mn-ea"/>
              <a:cs typeface="+mn-cs"/>
            </a:endParaRPr>
          </a:p>
        </p:txBody>
      </p:sp>
    </p:spTree>
    <p:extLst>
      <p:ext uri="{BB962C8B-B14F-4D97-AF65-F5344CB8AC3E}">
        <p14:creationId xmlns:p14="http://schemas.microsoft.com/office/powerpoint/2010/main" val="22011872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4425" cy="3486150"/>
          </a:xfrm>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sz="quarter" idx="10"/>
          </p:nvPr>
        </p:nvSpPr>
        <p:spPr/>
        <p:txBody>
          <a:bodyPr/>
          <a:lstStyle/>
          <a:p>
            <a:fld id="{86968ED2-54E3-421D-8971-5205C30EDDA8}" type="slidenum">
              <a:rPr lang="en-US" smtClean="0"/>
              <a:t>10</a:t>
            </a:fld>
            <a:endParaRPr lang="en-US"/>
          </a:p>
        </p:txBody>
      </p:sp>
      <p:sp>
        <p:nvSpPr>
          <p:cNvPr id="5" name="Header Placeholder 4"/>
          <p:cNvSpPr>
            <a:spLocks noGrp="1"/>
          </p:cNvSpPr>
          <p:nvPr>
            <p:ph type="hdr" sz="quarter" idx="11"/>
          </p:nvPr>
        </p:nvSpPr>
        <p:spPr/>
        <p:txBody>
          <a:bodyPr/>
          <a:lstStyle/>
          <a:p>
            <a:r>
              <a:rPr lang="en-US"/>
              <a:t>OE-06-MakeTheMost</a:t>
            </a:r>
          </a:p>
        </p:txBody>
      </p:sp>
    </p:spTree>
    <p:extLst>
      <p:ext uri="{BB962C8B-B14F-4D97-AF65-F5344CB8AC3E}">
        <p14:creationId xmlns:p14="http://schemas.microsoft.com/office/powerpoint/2010/main" val="17671045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4425" cy="3486150"/>
          </a:xfrm>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sz="quarter" idx="10"/>
          </p:nvPr>
        </p:nvSpPr>
        <p:spPr/>
        <p:txBody>
          <a:bodyPr/>
          <a:lstStyle/>
          <a:p>
            <a:fld id="{86968ED2-54E3-421D-8971-5205C30EDDA8}" type="slidenum">
              <a:rPr lang="en-US" smtClean="0"/>
              <a:t>11</a:t>
            </a:fld>
            <a:endParaRPr lang="en-US"/>
          </a:p>
        </p:txBody>
      </p:sp>
      <p:sp>
        <p:nvSpPr>
          <p:cNvPr id="5" name="Header Placeholder 4"/>
          <p:cNvSpPr>
            <a:spLocks noGrp="1"/>
          </p:cNvSpPr>
          <p:nvPr>
            <p:ph type="hdr" sz="quarter" idx="11"/>
          </p:nvPr>
        </p:nvSpPr>
        <p:spPr/>
        <p:txBody>
          <a:bodyPr/>
          <a:lstStyle/>
          <a:p>
            <a:r>
              <a:rPr lang="en-US"/>
              <a:t>OE-06-MakeTheMost</a:t>
            </a:r>
          </a:p>
        </p:txBody>
      </p:sp>
    </p:spTree>
    <p:extLst>
      <p:ext uri="{BB962C8B-B14F-4D97-AF65-F5344CB8AC3E}">
        <p14:creationId xmlns:p14="http://schemas.microsoft.com/office/powerpoint/2010/main" val="21460250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9CD5F7-CFE9-4CB3-AE75-31512F9AEB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47243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4425" cy="3486150"/>
          </a:xfrm>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sz="quarter" idx="10"/>
          </p:nvPr>
        </p:nvSpPr>
        <p:spPr/>
        <p:txBody>
          <a:bodyPr/>
          <a:lstStyle/>
          <a:p>
            <a:fld id="{86968ED2-54E3-421D-8971-5205C30EDDA8}" type="slidenum">
              <a:rPr lang="en-US" smtClean="0"/>
              <a:t>13</a:t>
            </a:fld>
            <a:endParaRPr lang="en-US"/>
          </a:p>
        </p:txBody>
      </p:sp>
      <p:sp>
        <p:nvSpPr>
          <p:cNvPr id="5" name="Header Placeholder 4"/>
          <p:cNvSpPr>
            <a:spLocks noGrp="1"/>
          </p:cNvSpPr>
          <p:nvPr>
            <p:ph type="hdr" sz="quarter" idx="11"/>
          </p:nvPr>
        </p:nvSpPr>
        <p:spPr/>
        <p:txBody>
          <a:bodyPr/>
          <a:lstStyle/>
          <a:p>
            <a:r>
              <a:rPr lang="en-US"/>
              <a:t>OE-06-MakeTheMost</a:t>
            </a:r>
          </a:p>
        </p:txBody>
      </p:sp>
    </p:spTree>
    <p:extLst>
      <p:ext uri="{BB962C8B-B14F-4D97-AF65-F5344CB8AC3E}">
        <p14:creationId xmlns:p14="http://schemas.microsoft.com/office/powerpoint/2010/main" val="2567820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4425" cy="3486150"/>
          </a:xfrm>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sz="quarter" idx="10"/>
          </p:nvPr>
        </p:nvSpPr>
        <p:spPr/>
        <p:txBody>
          <a:bodyPr/>
          <a:lstStyle/>
          <a:p>
            <a:fld id="{86968ED2-54E3-421D-8971-5205C30EDDA8}" type="slidenum">
              <a:rPr lang="en-US" smtClean="0"/>
              <a:t>14</a:t>
            </a:fld>
            <a:endParaRPr lang="en-US"/>
          </a:p>
        </p:txBody>
      </p:sp>
      <p:sp>
        <p:nvSpPr>
          <p:cNvPr id="5" name="Header Placeholder 4"/>
          <p:cNvSpPr>
            <a:spLocks noGrp="1"/>
          </p:cNvSpPr>
          <p:nvPr>
            <p:ph type="hdr" sz="quarter" idx="11"/>
          </p:nvPr>
        </p:nvSpPr>
        <p:spPr/>
        <p:txBody>
          <a:bodyPr/>
          <a:lstStyle/>
          <a:p>
            <a:r>
              <a:rPr lang="en-US"/>
              <a:t>OE-06-MakeTheMost</a:t>
            </a:r>
          </a:p>
        </p:txBody>
      </p:sp>
    </p:spTree>
    <p:extLst>
      <p:ext uri="{BB962C8B-B14F-4D97-AF65-F5344CB8AC3E}">
        <p14:creationId xmlns:p14="http://schemas.microsoft.com/office/powerpoint/2010/main" val="21460250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F1ED145-D36E-44A2-9A45-2781881682B7}" type="slidenum">
              <a:rPr lang="en-US" smtClean="0"/>
              <a:t>19</a:t>
            </a:fld>
            <a:endParaRPr lang="en-US" dirty="0"/>
          </a:p>
        </p:txBody>
      </p:sp>
    </p:spTree>
    <p:extLst>
      <p:ext uri="{BB962C8B-B14F-4D97-AF65-F5344CB8AC3E}">
        <p14:creationId xmlns:p14="http://schemas.microsoft.com/office/powerpoint/2010/main" val="10670543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4425" cy="3486150"/>
          </a:xfrm>
        </p:spPr>
      </p:sp>
      <p:sp>
        <p:nvSpPr>
          <p:cNvPr id="3" name="Notes Placeholder 2"/>
          <p:cNvSpPr>
            <a:spLocks noGrp="1"/>
          </p:cNvSpPr>
          <p:nvPr>
            <p:ph type="body" idx="1"/>
          </p:nvPr>
        </p:nvSpPr>
        <p:spPr/>
        <p:txBody>
          <a:bodyPr/>
          <a:lstStyle/>
          <a:p>
            <a:pPr marL="0" marR="0" indent="0" algn="l" defTabSz="609493" rtl="0" eaLnBrk="1" fontAlgn="auto" latinLnBrk="0" hangingPunct="1">
              <a:lnSpc>
                <a:spcPct val="100000"/>
              </a:lnSpc>
              <a:spcBef>
                <a:spcPts val="0"/>
              </a:spcBef>
              <a:spcAft>
                <a:spcPts val="0"/>
              </a:spcAft>
              <a:buClrTx/>
              <a:buSzTx/>
              <a:buFontTx/>
              <a:buNone/>
              <a:tabLst/>
              <a:defRPr/>
            </a:pPr>
            <a:r>
              <a:rPr lang="en-US" dirty="0"/>
              <a:t>Maintenance Medications co-pays the same as retail</a:t>
            </a:r>
          </a:p>
          <a:p>
            <a:endParaRPr lang="en-US" dirty="0"/>
          </a:p>
        </p:txBody>
      </p:sp>
      <p:sp>
        <p:nvSpPr>
          <p:cNvPr id="4" name="Slide Number Placeholder 3"/>
          <p:cNvSpPr>
            <a:spLocks noGrp="1"/>
          </p:cNvSpPr>
          <p:nvPr>
            <p:ph type="sldNum" sz="quarter" idx="10"/>
          </p:nvPr>
        </p:nvSpPr>
        <p:spPr/>
        <p:txBody>
          <a:bodyPr/>
          <a:lstStyle/>
          <a:p>
            <a:fld id="{86968ED2-54E3-421D-8971-5205C30EDDA8}" type="slidenum">
              <a:rPr lang="en-US" smtClean="0"/>
              <a:t>22</a:t>
            </a:fld>
            <a:endParaRPr lang="en-US" dirty="0"/>
          </a:p>
        </p:txBody>
      </p:sp>
    </p:spTree>
    <p:extLst>
      <p:ext uri="{BB962C8B-B14F-4D97-AF65-F5344CB8AC3E}">
        <p14:creationId xmlns:p14="http://schemas.microsoft.com/office/powerpoint/2010/main" val="18118600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F1ED145-D36E-44A2-9A45-2781881682B7}" type="slidenum">
              <a:rPr kumimoji="0" lang="en-US" sz="1200" b="0" i="0" u="none" strike="noStrike" kern="1200" cap="none" spc="0" normalizeH="0" baseline="0" noProof="0" smtClean="0">
                <a:ln>
                  <a:noFill/>
                </a:ln>
                <a:solidFill>
                  <a:prstClr val="black"/>
                </a:solidFill>
                <a:effectLst/>
                <a:uLnTx/>
                <a:uFillTx/>
                <a:latin typeface="Open Sans" panose="020B0606030504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Open Sans" panose="020B0606030504020204" pitchFamily="34" charset="0"/>
              <a:ea typeface="+mn-ea"/>
              <a:cs typeface="+mn-cs"/>
            </a:endParaRPr>
          </a:p>
        </p:txBody>
      </p:sp>
    </p:spTree>
    <p:extLst>
      <p:ext uri="{BB962C8B-B14F-4D97-AF65-F5344CB8AC3E}">
        <p14:creationId xmlns:p14="http://schemas.microsoft.com/office/powerpoint/2010/main" val="28084643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F1ED145-D36E-44A2-9A45-2781881682B7}" type="slidenum">
              <a:rPr kumimoji="0" lang="en-US" sz="1200" b="0" i="0" u="none" strike="noStrike" kern="1200" cap="none" spc="0" normalizeH="0" baseline="0" noProof="0" smtClean="0">
                <a:ln>
                  <a:noFill/>
                </a:ln>
                <a:solidFill>
                  <a:prstClr val="black"/>
                </a:solidFill>
                <a:effectLst/>
                <a:uLnTx/>
                <a:uFillTx/>
                <a:latin typeface="Open Sans" panose="020B0606030504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Open Sans" panose="020B0606030504020204" pitchFamily="34" charset="0"/>
              <a:ea typeface="+mn-ea"/>
              <a:cs typeface="+mn-cs"/>
            </a:endParaRPr>
          </a:p>
        </p:txBody>
      </p:sp>
    </p:spTree>
    <p:extLst>
      <p:ext uri="{BB962C8B-B14F-4D97-AF65-F5344CB8AC3E}">
        <p14:creationId xmlns:p14="http://schemas.microsoft.com/office/powerpoint/2010/main" val="26534642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4425" cy="3486150"/>
          </a:xfrm>
        </p:spPr>
      </p:sp>
      <p:sp>
        <p:nvSpPr>
          <p:cNvPr id="3" name="Notes Placeholder 2"/>
          <p:cNvSpPr>
            <a:spLocks noGrp="1"/>
          </p:cNvSpPr>
          <p:nvPr>
            <p:ph type="body" idx="1"/>
          </p:nvPr>
        </p:nvSpPr>
        <p:spPr/>
        <p:txBody>
          <a:bodyPr/>
          <a:lstStyle/>
          <a:p>
            <a:r>
              <a:rPr lang="en-US" dirty="0"/>
              <a:t>The treatment cost estimator allows you to enter a procedure, such as a hip replacement, and it will pull up facilities in your area and estimate the costs and highlight the most cost-effective facility. This can be done for many services. </a:t>
            </a:r>
          </a:p>
          <a:p>
            <a:endParaRPr lang="en-US" dirty="0"/>
          </a:p>
          <a:p>
            <a:pPr marL="0" marR="0" indent="0" algn="l" defTabSz="609493" rtl="0" eaLnBrk="1" fontAlgn="auto" latinLnBrk="0" hangingPunct="1">
              <a:lnSpc>
                <a:spcPct val="100000"/>
              </a:lnSpc>
              <a:spcBef>
                <a:spcPts val="0"/>
              </a:spcBef>
              <a:spcAft>
                <a:spcPts val="0"/>
              </a:spcAft>
              <a:buClrTx/>
              <a:buSzTx/>
              <a:buFontTx/>
              <a:buNone/>
              <a:tabLst/>
              <a:defRPr/>
            </a:pPr>
            <a:r>
              <a:rPr lang="en-US" strike="noStrike" dirty="0">
                <a:solidFill>
                  <a:srgbClr val="C00000"/>
                </a:solidFill>
              </a:rPr>
              <a:t>You can compare and research doctors and hospitals by visiting the Provider Comparison Tools page of My Account.  Here you will find resources to help you decide which doctor or facility is best for you.</a:t>
            </a:r>
          </a:p>
          <a:p>
            <a:endParaRPr lang="en-US" dirty="0"/>
          </a:p>
        </p:txBody>
      </p:sp>
      <p:sp>
        <p:nvSpPr>
          <p:cNvPr id="4" name="Slide Number Placeholder 3"/>
          <p:cNvSpPr>
            <a:spLocks noGrp="1"/>
          </p:cNvSpPr>
          <p:nvPr>
            <p:ph type="sldNum" sz="quarter" idx="10"/>
          </p:nvPr>
        </p:nvSpPr>
        <p:spPr/>
        <p:txBody>
          <a:bodyPr/>
          <a:lstStyle/>
          <a:p>
            <a:fld id="{86968ED2-54E3-421D-8971-5205C30EDDA8}" type="slidenum">
              <a:rPr lang="en-US" smtClean="0"/>
              <a:t>27</a:t>
            </a:fld>
            <a:endParaRPr lang="en-US"/>
          </a:p>
        </p:txBody>
      </p:sp>
      <p:sp>
        <p:nvSpPr>
          <p:cNvPr id="5" name="Header Placeholder 4"/>
          <p:cNvSpPr>
            <a:spLocks noGrp="1"/>
          </p:cNvSpPr>
          <p:nvPr>
            <p:ph type="hdr" sz="quarter" idx="11"/>
          </p:nvPr>
        </p:nvSpPr>
        <p:spPr/>
        <p:txBody>
          <a:bodyPr/>
          <a:lstStyle/>
          <a:p>
            <a:r>
              <a:rPr lang="en-US"/>
              <a:t>OE-06-MakeTheMost</a:t>
            </a:r>
          </a:p>
        </p:txBody>
      </p:sp>
    </p:spTree>
    <p:extLst>
      <p:ext uri="{BB962C8B-B14F-4D97-AF65-F5344CB8AC3E}">
        <p14:creationId xmlns:p14="http://schemas.microsoft.com/office/powerpoint/2010/main" val="12073837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F1ED145-D36E-44A2-9A45-2781881682B7}" type="slidenum">
              <a:rPr kumimoji="0" lang="en-US" sz="1200" b="0" i="0" u="none" strike="noStrike" kern="1200" cap="none" spc="0" normalizeH="0" baseline="0" noProof="0" smtClean="0">
                <a:ln>
                  <a:noFill/>
                </a:ln>
                <a:solidFill>
                  <a:prstClr val="black"/>
                </a:solidFill>
                <a:effectLst/>
                <a:uLnTx/>
                <a:uFillTx/>
                <a:latin typeface="Open Sans" panose="020B0606030504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Open Sans" panose="020B0606030504020204" pitchFamily="34" charset="0"/>
              <a:ea typeface="+mn-ea"/>
              <a:cs typeface="+mn-cs"/>
            </a:endParaRPr>
          </a:p>
        </p:txBody>
      </p:sp>
    </p:spTree>
    <p:extLst>
      <p:ext uri="{BB962C8B-B14F-4D97-AF65-F5344CB8AC3E}">
        <p14:creationId xmlns:p14="http://schemas.microsoft.com/office/powerpoint/2010/main" val="28744473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F1ED145-D36E-44A2-9A45-2781881682B7}" type="slidenum">
              <a:rPr kumimoji="0" lang="en-US" sz="1200" b="0" i="0" u="none" strike="noStrike" kern="1200" cap="none" spc="0" normalizeH="0" baseline="0" noProof="0" smtClean="0">
                <a:ln>
                  <a:noFill/>
                </a:ln>
                <a:solidFill>
                  <a:prstClr val="black"/>
                </a:solidFill>
                <a:effectLst/>
                <a:uLnTx/>
                <a:uFillTx/>
                <a:latin typeface="Open Sans" panose="020B0606030504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Open Sans" panose="020B0606030504020204" pitchFamily="34" charset="0"/>
              <a:ea typeface="+mn-ea"/>
              <a:cs typeface="+mn-cs"/>
            </a:endParaRPr>
          </a:p>
        </p:txBody>
      </p:sp>
    </p:spTree>
    <p:extLst>
      <p:ext uri="{BB962C8B-B14F-4D97-AF65-F5344CB8AC3E}">
        <p14:creationId xmlns:p14="http://schemas.microsoft.com/office/powerpoint/2010/main" val="2879347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F1ED145-D36E-44A2-9A45-2781881682B7}" type="slidenum">
              <a:rPr lang="en-US" smtClean="0"/>
              <a:t>34</a:t>
            </a:fld>
            <a:endParaRPr lang="en-US" dirty="0"/>
          </a:p>
        </p:txBody>
      </p:sp>
    </p:spTree>
    <p:extLst>
      <p:ext uri="{BB962C8B-B14F-4D97-AF65-F5344CB8AC3E}">
        <p14:creationId xmlns:p14="http://schemas.microsoft.com/office/powerpoint/2010/main" val="2879347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Next, new users will create their accounts by filling in the required fields shown here and choosing your login credentials. </a:t>
            </a:r>
          </a:p>
          <a:p>
            <a:r>
              <a:rPr lang="en-US"/>
              <a:t>We will verify your CareFirst enrollment by the last four digits of your social security number. This is important as it ensure that you are setting up your account with the CareFirst enterprise version of the app and not the consumer version which has limited functionality.</a:t>
            </a:r>
          </a:p>
          <a:p>
            <a:endParaRPr lang="en-US"/>
          </a:p>
          <a:p>
            <a:r>
              <a:rPr lang="en-US"/>
              <a:t>Next you will acknowledge the GINA and HIPAA authorizations and set up your messaging preferences. </a:t>
            </a:r>
          </a:p>
          <a:p>
            <a:endParaRPr lang="en-US"/>
          </a:p>
          <a:p>
            <a:r>
              <a:rPr lang="en-US"/>
              <a:t>Just a quick note on privacy here. All the information you input into your CareFirst wellbeing profile is a benefit to you. Intended to really help you gain a better awareness of your current health status and to make improvements where needed. And your personal health information will never be shared with anyone, including your employer. Employers only receive very high-level aggregate participation reports. But never any individual health information. </a:t>
            </a:r>
          </a:p>
          <a:p>
            <a:endParaRPr lang="en-US"/>
          </a:p>
          <a:p>
            <a:r>
              <a:rPr lang="en-US"/>
              <a:t>Next you will add your phone number and as an additional layer of account security, CareFirst wellbeing features a 2-step verification. So, the first time you sign in, it will require a 6-digit verification code and you can this code via email, text message or an automated phone call. </a:t>
            </a:r>
          </a:p>
          <a:p>
            <a:endParaRPr lang="en-US"/>
          </a:p>
          <a:p>
            <a:r>
              <a:rPr lang="en-US"/>
              <a:t>Finally, you will click get started to start exploring the app or to launch the real age health assessment. </a:t>
            </a:r>
          </a:p>
          <a:p>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fld id="{9642B114-062F-4659-847E-574A17671198}" type="slidenum">
              <a:rPr lang="en-US" smtClean="0"/>
              <a:t>37</a:t>
            </a:fld>
            <a:endParaRPr lang="en-US"/>
          </a:p>
        </p:txBody>
      </p:sp>
    </p:spTree>
    <p:extLst>
      <p:ext uri="{BB962C8B-B14F-4D97-AF65-F5344CB8AC3E}">
        <p14:creationId xmlns:p14="http://schemas.microsoft.com/office/powerpoint/2010/main" val="17349967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4425" cy="3486150"/>
          </a:xfrm>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2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6968ED2-54E3-421D-8971-5205C30EDDA8}" type="slidenum">
              <a:rPr lang="en-US" smtClean="0"/>
              <a:t>41</a:t>
            </a:fld>
            <a:endParaRPr lang="en-US" dirty="0"/>
          </a:p>
        </p:txBody>
      </p:sp>
    </p:spTree>
    <p:extLst>
      <p:ext uri="{BB962C8B-B14F-4D97-AF65-F5344CB8AC3E}">
        <p14:creationId xmlns:p14="http://schemas.microsoft.com/office/powerpoint/2010/main" val="28848676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4425" cy="3486150"/>
          </a:xfrm>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2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6968ED2-54E3-421D-8971-5205C30EDDA8}" type="slidenum">
              <a:rPr lang="en-US" smtClean="0"/>
              <a:t>42</a:t>
            </a:fld>
            <a:endParaRPr lang="en-US" dirty="0"/>
          </a:p>
        </p:txBody>
      </p:sp>
    </p:spTree>
    <p:extLst>
      <p:ext uri="{BB962C8B-B14F-4D97-AF65-F5344CB8AC3E}">
        <p14:creationId xmlns:p14="http://schemas.microsoft.com/office/powerpoint/2010/main" val="25117324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4425" cy="3486150"/>
          </a:xfrm>
        </p:spPr>
      </p:sp>
      <p:sp>
        <p:nvSpPr>
          <p:cNvPr id="3" name="Notes Placeholder 2"/>
          <p:cNvSpPr>
            <a:spLocks noGrp="1"/>
          </p:cNvSpPr>
          <p:nvPr>
            <p:ph type="body" idx="1"/>
          </p:nvPr>
        </p:nvSpPr>
        <p:spPr/>
        <p:txBody>
          <a:bodyPr/>
          <a:lstStyle/>
          <a:p>
            <a:r>
              <a:rPr lang="en-US" dirty="0"/>
              <a:t>Our Health Library can be accessed at </a:t>
            </a:r>
            <a:r>
              <a:rPr lang="en-US" dirty="0" err="1"/>
              <a:t>CareFirst.com</a:t>
            </a:r>
            <a:r>
              <a:rPr lang="en-US" dirty="0"/>
              <a:t> and you can get tips on exercise, stretches, recipes, and just general health and wellness info. We post links to other articles and useful, podcasts for general wellness and even specific conditions. </a:t>
            </a:r>
          </a:p>
          <a:p>
            <a:endParaRPr lang="en-US" dirty="0"/>
          </a:p>
          <a:p>
            <a:r>
              <a:rPr lang="en-US" dirty="0"/>
              <a:t>You can also reach us on Facebook and Twitter to get additional tips, info, recipes, and ask basic questions. </a:t>
            </a:r>
          </a:p>
          <a:p>
            <a:endParaRPr lang="en-US" dirty="0"/>
          </a:p>
        </p:txBody>
      </p:sp>
      <p:sp>
        <p:nvSpPr>
          <p:cNvPr id="4" name="Slide Number Placeholder 3"/>
          <p:cNvSpPr>
            <a:spLocks noGrp="1"/>
          </p:cNvSpPr>
          <p:nvPr>
            <p:ph type="sldNum" sz="quarter" idx="10"/>
          </p:nvPr>
        </p:nvSpPr>
        <p:spPr/>
        <p:txBody>
          <a:bodyPr/>
          <a:lstStyle/>
          <a:p>
            <a:pPr marL="0" marR="0" lvl="0" indent="0" algn="r" defTabSz="609493" rtl="0" eaLnBrk="1" fontAlgn="auto" latinLnBrk="0" hangingPunct="1">
              <a:lnSpc>
                <a:spcPct val="100000"/>
              </a:lnSpc>
              <a:spcBef>
                <a:spcPts val="0"/>
              </a:spcBef>
              <a:spcAft>
                <a:spcPts val="0"/>
              </a:spcAft>
              <a:buClrTx/>
              <a:buSzTx/>
              <a:buFontTx/>
              <a:buNone/>
              <a:tabLst/>
              <a:defRPr/>
            </a:pPr>
            <a:fld id="{6A39A7F5-17A1-024F-A227-F1CE9DA3A49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09493"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3374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Subtitle 2Col">
    <p:spTree>
      <p:nvGrpSpPr>
        <p:cNvPr id="1" name=""/>
        <p:cNvGrpSpPr/>
        <p:nvPr/>
      </p:nvGrpSpPr>
      <p:grpSpPr>
        <a:xfrm>
          <a:off x="0" y="0"/>
          <a:ext cx="0" cy="0"/>
          <a:chOff x="0" y="0"/>
          <a:chExt cx="0" cy="0"/>
        </a:xfrm>
      </p:grpSpPr>
      <p:sp>
        <p:nvSpPr>
          <p:cNvPr id="2" name="Title 1"/>
          <p:cNvSpPr>
            <a:spLocks noGrp="1"/>
          </p:cNvSpPr>
          <p:nvPr>
            <p:ph type="title"/>
          </p:nvPr>
        </p:nvSpPr>
        <p:spPr>
          <a:xfrm>
            <a:off x="1065212" y="3355"/>
            <a:ext cx="8686801" cy="1143000"/>
          </a:xfrm>
        </p:spPr>
        <p:txBody>
          <a:bodyPr rIns="155448" anchor="b" anchorCtr="0">
            <a:noAutofit/>
          </a:bodyPr>
          <a:lstStyle/>
          <a:p>
            <a:r>
              <a:rPr lang="en-US"/>
              <a:t>Click to edit Master title style</a:t>
            </a:r>
            <a:endParaRPr lang="en-US" dirty="0"/>
          </a:p>
        </p:txBody>
      </p:sp>
      <p:sp>
        <p:nvSpPr>
          <p:cNvPr id="3" name="Content Placeholder 2"/>
          <p:cNvSpPr>
            <a:spLocks noGrp="1"/>
          </p:cNvSpPr>
          <p:nvPr>
            <p:ph idx="1"/>
          </p:nvPr>
        </p:nvSpPr>
        <p:spPr>
          <a:xfrm>
            <a:off x="1065212" y="2289356"/>
            <a:ext cx="10513458" cy="3836808"/>
          </a:xfrm>
        </p:spPr>
        <p:txBody>
          <a:bodyPr tIns="228600" numCol="2" spcCol="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5C1FA1-D502-5D43-A96A-216694833A08}" type="datetime4">
              <a:rPr lang="en-US" smtClean="0"/>
              <a:t>November 22, 2024</a:t>
            </a:fld>
            <a:endParaRPr lang="en-US" dirty="0"/>
          </a:p>
        </p:txBody>
      </p:sp>
      <p:sp>
        <p:nvSpPr>
          <p:cNvPr id="5" name="Footer Placeholder 4"/>
          <p:cNvSpPr>
            <a:spLocks noGrp="1"/>
          </p:cNvSpPr>
          <p:nvPr>
            <p:ph type="ftr" sz="quarter" idx="11"/>
          </p:nvPr>
        </p:nvSpPr>
        <p:spPr>
          <a:xfrm>
            <a:off x="3349625" y="6477000"/>
            <a:ext cx="5489575" cy="381000"/>
          </a:xfrm>
          <a:prstGeom prst="rect">
            <a:avLst/>
          </a:prstGeom>
        </p:spPr>
        <p:txBody>
          <a:bodyPr/>
          <a:lstStyle>
            <a:lvl1pPr algn="ctr">
              <a:defRPr/>
            </a:lvl1pPr>
          </a:lstStyle>
          <a:p>
            <a:r>
              <a:rPr lang="en-US"/>
              <a:t>Account Name Open Enrollment</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dirty="0"/>
          </a:p>
        </p:txBody>
      </p:sp>
      <p:sp>
        <p:nvSpPr>
          <p:cNvPr id="10" name="Text Placeholder 9"/>
          <p:cNvSpPr>
            <a:spLocks noGrp="1"/>
          </p:cNvSpPr>
          <p:nvPr>
            <p:ph type="body" sz="quarter" idx="13"/>
          </p:nvPr>
        </p:nvSpPr>
        <p:spPr>
          <a:xfrm>
            <a:off x="1065214" y="1146355"/>
            <a:ext cx="9601200" cy="1143001"/>
          </a:xfrm>
        </p:spPr>
        <p:txBody>
          <a:bodyPr tIns="457200"/>
          <a:lstStyle>
            <a:lvl1pPr marL="0" indent="0">
              <a:buFontTx/>
              <a:buNone/>
              <a:defRPr sz="2100" b="1">
                <a:solidFill>
                  <a:schemeClr val="accent1"/>
                </a:solidFill>
                <a:latin typeface="Open Sans" charset="0"/>
                <a:ea typeface="Open Sans" charset="0"/>
                <a:cs typeface="Open Sans" charset="0"/>
              </a:defRPr>
            </a:lvl1pPr>
          </a:lstStyle>
          <a:p>
            <a:pPr lvl="0"/>
            <a:r>
              <a:rPr lang="en-US"/>
              <a:t>Click to edit Master text styles</a:t>
            </a:r>
          </a:p>
        </p:txBody>
      </p:sp>
      <p:sp>
        <p:nvSpPr>
          <p:cNvPr id="8" name="Picture Placeholder 7"/>
          <p:cNvSpPr>
            <a:spLocks noGrp="1"/>
          </p:cNvSpPr>
          <p:nvPr>
            <p:ph type="pic" sz="quarter" idx="14"/>
          </p:nvPr>
        </p:nvSpPr>
        <p:spPr>
          <a:xfrm>
            <a:off x="9752013" y="396277"/>
            <a:ext cx="1828800" cy="539496"/>
          </a:xfrm>
        </p:spPr>
        <p:txBody>
          <a:bodyPr/>
          <a:lstStyle/>
          <a:p>
            <a:r>
              <a:rPr lang="en-US"/>
              <a:t>Drag picture to placeholder or click icon to add</a:t>
            </a:r>
          </a:p>
        </p:txBody>
      </p:sp>
    </p:spTree>
    <p:extLst>
      <p:ext uri="{BB962C8B-B14F-4D97-AF65-F5344CB8AC3E}">
        <p14:creationId xmlns:p14="http://schemas.microsoft.com/office/powerpoint/2010/main" val="1320857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with Content">
    <p:spTree>
      <p:nvGrpSpPr>
        <p:cNvPr id="1" name=""/>
        <p:cNvGrpSpPr/>
        <p:nvPr/>
      </p:nvGrpSpPr>
      <p:grpSpPr>
        <a:xfrm>
          <a:off x="0" y="0"/>
          <a:ext cx="0" cy="0"/>
          <a:chOff x="0" y="0"/>
          <a:chExt cx="0" cy="0"/>
        </a:xfrm>
      </p:grpSpPr>
      <p:sp>
        <p:nvSpPr>
          <p:cNvPr id="2" name="Title 1"/>
          <p:cNvSpPr>
            <a:spLocks noGrp="1"/>
          </p:cNvSpPr>
          <p:nvPr>
            <p:ph type="title"/>
          </p:nvPr>
        </p:nvSpPr>
        <p:spPr>
          <a:xfrm>
            <a:off x="1065213" y="3355"/>
            <a:ext cx="8686800" cy="1143000"/>
          </a:xfrm>
        </p:spPr>
        <p:txBody>
          <a:bodyPr rIns="155448" anchor="b" anchorCtr="0">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1065213" y="1146355"/>
            <a:ext cx="9601200" cy="4979808"/>
          </a:xfrm>
        </p:spPr>
        <p:txBody>
          <a:bodyPr tIns="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981480-1FDA-EC4A-B1B9-F93337008E65}" type="datetime4">
              <a:rPr lang="en-US" smtClean="0"/>
              <a:t>November 22, 2024</a:t>
            </a:fld>
            <a:endParaRPr lang="en-US" dirty="0"/>
          </a:p>
        </p:txBody>
      </p:sp>
      <p:sp>
        <p:nvSpPr>
          <p:cNvPr id="5" name="Footer Placeholder 4"/>
          <p:cNvSpPr>
            <a:spLocks noGrp="1"/>
          </p:cNvSpPr>
          <p:nvPr>
            <p:ph type="ftr" sz="quarter" idx="11"/>
          </p:nvPr>
        </p:nvSpPr>
        <p:spPr>
          <a:xfrm>
            <a:off x="3349625" y="6477000"/>
            <a:ext cx="5489575" cy="381000"/>
          </a:xfrm>
          <a:prstGeom prst="rect">
            <a:avLst/>
          </a:prstGeom>
        </p:spPr>
        <p:txBody>
          <a:bodyPr/>
          <a:lstStyle>
            <a:lvl1pPr algn="ctr">
              <a:defRPr/>
            </a:lvl1pPr>
          </a:lstStyle>
          <a:p>
            <a:r>
              <a:rPr lang="en-US"/>
              <a:t>Account Name Open Enrollment</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dirty="0"/>
          </a:p>
        </p:txBody>
      </p:sp>
      <p:sp>
        <p:nvSpPr>
          <p:cNvPr id="8" name="Picture Placeholder 7"/>
          <p:cNvSpPr>
            <a:spLocks noGrp="1"/>
          </p:cNvSpPr>
          <p:nvPr>
            <p:ph type="pic" sz="quarter" idx="14"/>
          </p:nvPr>
        </p:nvSpPr>
        <p:spPr>
          <a:xfrm>
            <a:off x="9752013" y="396277"/>
            <a:ext cx="1828800" cy="539496"/>
          </a:xfrm>
        </p:spPr>
        <p:txBody>
          <a:bodyPr/>
          <a:lstStyle/>
          <a:p>
            <a:r>
              <a:rPr lang="en-US"/>
              <a:t>Drag picture to placeholder or click icon to add</a:t>
            </a:r>
          </a:p>
        </p:txBody>
      </p:sp>
    </p:spTree>
    <p:extLst>
      <p:ext uri="{BB962C8B-B14F-4D97-AF65-F5344CB8AC3E}">
        <p14:creationId xmlns:p14="http://schemas.microsoft.com/office/powerpoint/2010/main" val="1107997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2Col Content">
    <p:spTree>
      <p:nvGrpSpPr>
        <p:cNvPr id="1" name=""/>
        <p:cNvGrpSpPr/>
        <p:nvPr/>
      </p:nvGrpSpPr>
      <p:grpSpPr>
        <a:xfrm>
          <a:off x="0" y="0"/>
          <a:ext cx="0" cy="0"/>
          <a:chOff x="0" y="0"/>
          <a:chExt cx="0" cy="0"/>
        </a:xfrm>
      </p:grpSpPr>
      <p:sp>
        <p:nvSpPr>
          <p:cNvPr id="2" name="Title 1"/>
          <p:cNvSpPr>
            <a:spLocks noGrp="1"/>
          </p:cNvSpPr>
          <p:nvPr>
            <p:ph type="title"/>
          </p:nvPr>
        </p:nvSpPr>
        <p:spPr>
          <a:xfrm>
            <a:off x="1065213" y="3355"/>
            <a:ext cx="8686800" cy="1143000"/>
          </a:xfrm>
        </p:spPr>
        <p:txBody>
          <a:bodyPr rIns="155448" anchor="b" anchorCtr="0">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1065212" y="1146355"/>
            <a:ext cx="10513457" cy="4979808"/>
          </a:xfrm>
        </p:spPr>
        <p:txBody>
          <a:bodyPr tIns="457200" numCol="2" spcCol="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61EAD6-5824-A24F-BF1B-C4B65A26B601}" type="datetime4">
              <a:rPr lang="en-US" smtClean="0"/>
              <a:t>November 22, 2024</a:t>
            </a:fld>
            <a:endParaRPr lang="en-US" dirty="0"/>
          </a:p>
        </p:txBody>
      </p:sp>
      <p:sp>
        <p:nvSpPr>
          <p:cNvPr id="5" name="Footer Placeholder 4"/>
          <p:cNvSpPr>
            <a:spLocks noGrp="1"/>
          </p:cNvSpPr>
          <p:nvPr>
            <p:ph type="ftr" sz="quarter" idx="11"/>
          </p:nvPr>
        </p:nvSpPr>
        <p:spPr>
          <a:xfrm>
            <a:off x="3349625" y="6477000"/>
            <a:ext cx="5489575" cy="381000"/>
          </a:xfrm>
          <a:prstGeom prst="rect">
            <a:avLst/>
          </a:prstGeom>
        </p:spPr>
        <p:txBody>
          <a:bodyPr/>
          <a:lstStyle>
            <a:lvl1pPr algn="ctr">
              <a:defRPr/>
            </a:lvl1pPr>
          </a:lstStyle>
          <a:p>
            <a:r>
              <a:rPr lang="en-US"/>
              <a:t>Account Name Open Enrollment</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dirty="0"/>
          </a:p>
        </p:txBody>
      </p:sp>
      <p:sp>
        <p:nvSpPr>
          <p:cNvPr id="8" name="Picture Placeholder 7"/>
          <p:cNvSpPr>
            <a:spLocks noGrp="1"/>
          </p:cNvSpPr>
          <p:nvPr>
            <p:ph type="pic" sz="quarter" idx="14"/>
          </p:nvPr>
        </p:nvSpPr>
        <p:spPr>
          <a:xfrm>
            <a:off x="9752013" y="396277"/>
            <a:ext cx="1828800" cy="539496"/>
          </a:xfrm>
        </p:spPr>
        <p:txBody>
          <a:bodyPr/>
          <a:lstStyle/>
          <a:p>
            <a:r>
              <a:rPr lang="en-US"/>
              <a:t>Drag picture to placeholder or click icon to add</a:t>
            </a:r>
          </a:p>
        </p:txBody>
      </p:sp>
    </p:spTree>
    <p:extLst>
      <p:ext uri="{BB962C8B-B14F-4D97-AF65-F5344CB8AC3E}">
        <p14:creationId xmlns:p14="http://schemas.microsoft.com/office/powerpoint/2010/main" val="12774137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Plan Chart">
    <p:spTree>
      <p:nvGrpSpPr>
        <p:cNvPr id="1" name=""/>
        <p:cNvGrpSpPr/>
        <p:nvPr/>
      </p:nvGrpSpPr>
      <p:grpSpPr>
        <a:xfrm>
          <a:off x="0" y="0"/>
          <a:ext cx="0" cy="0"/>
          <a:chOff x="0" y="0"/>
          <a:chExt cx="0" cy="0"/>
        </a:xfrm>
      </p:grpSpPr>
      <p:sp>
        <p:nvSpPr>
          <p:cNvPr id="10" name="Chart Placeholder 9"/>
          <p:cNvSpPr>
            <a:spLocks noGrp="1"/>
          </p:cNvSpPr>
          <p:nvPr>
            <p:ph type="chart" sz="quarter" idx="13"/>
          </p:nvPr>
        </p:nvSpPr>
        <p:spPr>
          <a:xfrm>
            <a:off x="1065213" y="1423911"/>
            <a:ext cx="10514171" cy="5066847"/>
          </a:xfrm>
        </p:spPr>
        <p:txBody>
          <a:bodyPr anchor="b"/>
          <a:lstStyle/>
          <a:p>
            <a:r>
              <a:rPr lang="en-US"/>
              <a:t>Click icon to add chart</a:t>
            </a:r>
          </a:p>
        </p:txBody>
      </p:sp>
      <p:sp>
        <p:nvSpPr>
          <p:cNvPr id="2" name="Title 1"/>
          <p:cNvSpPr>
            <a:spLocks noGrp="1"/>
          </p:cNvSpPr>
          <p:nvPr>
            <p:ph type="title"/>
          </p:nvPr>
        </p:nvSpPr>
        <p:spPr>
          <a:xfrm>
            <a:off x="1065213" y="1"/>
            <a:ext cx="9007496" cy="1143000"/>
          </a:xfrm>
        </p:spPr>
        <p:txBody>
          <a:bodyPr/>
          <a:lstStyle>
            <a:lvl1pPr>
              <a:defRPr sz="3000"/>
            </a:lvl1p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494E4A6A-7543-2E47-A47C-558AE0E06DE0}" type="slidenum">
              <a:rPr lang="en-US" smtClean="0"/>
              <a:pPr/>
              <a:t>‹#›</a:t>
            </a:fld>
            <a:endParaRPr lang="en-US" dirty="0"/>
          </a:p>
        </p:txBody>
      </p:sp>
      <p:sp>
        <p:nvSpPr>
          <p:cNvPr id="7" name="Picture Placeholder 7"/>
          <p:cNvSpPr>
            <a:spLocks noGrp="1"/>
          </p:cNvSpPr>
          <p:nvPr>
            <p:ph type="pic" sz="quarter" idx="14"/>
          </p:nvPr>
        </p:nvSpPr>
        <p:spPr>
          <a:xfrm>
            <a:off x="9752013" y="396277"/>
            <a:ext cx="1828800" cy="539496"/>
          </a:xfrm>
        </p:spPr>
        <p:txBody>
          <a:bodyPr/>
          <a:lstStyle/>
          <a:p>
            <a:r>
              <a:rPr lang="en-US"/>
              <a:t>Drag picture to placeholder or click icon to add</a:t>
            </a:r>
          </a:p>
        </p:txBody>
      </p:sp>
    </p:spTree>
    <p:extLst>
      <p:ext uri="{BB962C8B-B14F-4D97-AF65-F5344CB8AC3E}">
        <p14:creationId xmlns:p14="http://schemas.microsoft.com/office/powerpoint/2010/main" val="1024255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ogo and Page Number">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494E4A6A-7543-2E47-A47C-558AE0E06DE0}" type="slidenum">
              <a:rPr lang="en-US" smtClean="0"/>
              <a:pPr/>
              <a:t>‹#›</a:t>
            </a:fld>
            <a:endParaRPr lang="en-US" dirty="0"/>
          </a:p>
        </p:txBody>
      </p:sp>
      <p:sp>
        <p:nvSpPr>
          <p:cNvPr id="7" name="Picture Placeholder 7"/>
          <p:cNvSpPr>
            <a:spLocks noGrp="1"/>
          </p:cNvSpPr>
          <p:nvPr>
            <p:ph type="pic" sz="quarter" idx="14"/>
          </p:nvPr>
        </p:nvSpPr>
        <p:spPr>
          <a:xfrm>
            <a:off x="9752013" y="396277"/>
            <a:ext cx="1828800" cy="539496"/>
          </a:xfrm>
        </p:spPr>
        <p:txBody>
          <a:bodyPr/>
          <a:lstStyle/>
          <a:p>
            <a:r>
              <a:rPr lang="en-US"/>
              <a:t>Drag picture to placeholder or click icon to add</a:t>
            </a:r>
          </a:p>
        </p:txBody>
      </p:sp>
    </p:spTree>
    <p:extLst>
      <p:ext uri="{BB962C8B-B14F-4D97-AF65-F5344CB8AC3E}">
        <p14:creationId xmlns:p14="http://schemas.microsoft.com/office/powerpoint/2010/main" val="426971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ivider">
    <p:bg>
      <p:bgPr>
        <a:solidFill>
          <a:schemeClr val="tx2"/>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3"/>
          </p:nvPr>
        </p:nvSpPr>
        <p:spPr>
          <a:xfrm>
            <a:off x="0" y="0"/>
            <a:ext cx="12198096" cy="6409944"/>
          </a:xfrm>
        </p:spPr>
        <p:txBody>
          <a:bodyPr/>
          <a:lstStyle/>
          <a:p>
            <a:r>
              <a:rPr lang="en-US"/>
              <a:t>Drag picture to placeholder or click icon to add</a:t>
            </a:r>
            <a:endParaRPr lang="en-US" dirty="0"/>
          </a:p>
        </p:txBody>
      </p:sp>
      <p:sp>
        <p:nvSpPr>
          <p:cNvPr id="14" name="Picture Placeholder 8"/>
          <p:cNvSpPr>
            <a:spLocks noGrp="1"/>
          </p:cNvSpPr>
          <p:nvPr>
            <p:ph type="pic" sz="quarter" idx="15"/>
          </p:nvPr>
        </p:nvSpPr>
        <p:spPr>
          <a:xfrm>
            <a:off x="0" y="4816474"/>
            <a:ext cx="12188825" cy="2404872"/>
          </a:xfrm>
        </p:spPr>
        <p:txBody>
          <a:bodyPr/>
          <a:lstStyle/>
          <a:p>
            <a:r>
              <a:rPr lang="en-US"/>
              <a:t>Drag picture to placeholder or click icon to add</a:t>
            </a:r>
          </a:p>
        </p:txBody>
      </p:sp>
      <p:sp>
        <p:nvSpPr>
          <p:cNvPr id="11" name="Title 1"/>
          <p:cNvSpPr>
            <a:spLocks noGrp="1"/>
          </p:cNvSpPr>
          <p:nvPr>
            <p:ph type="ctrTitle"/>
          </p:nvPr>
        </p:nvSpPr>
        <p:spPr>
          <a:xfrm>
            <a:off x="1065213" y="5143500"/>
            <a:ext cx="9601200" cy="1714500"/>
          </a:xfrm>
        </p:spPr>
        <p:txBody>
          <a:bodyPr rIns="0" bIns="457200">
            <a:normAutofit/>
          </a:bodyPr>
          <a:lstStyle>
            <a:lvl1pPr algn="l">
              <a:lnSpc>
                <a:spcPts val="5065"/>
              </a:lnSpc>
              <a:defRPr sz="5332" b="0" baseline="0">
                <a:solidFill>
                  <a:schemeClr val="bg1"/>
                </a:solidFill>
              </a:defRPr>
            </a:lvl1p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dirty="0"/>
          </a:p>
        </p:txBody>
      </p:sp>
      <p:sp>
        <p:nvSpPr>
          <p:cNvPr id="10" name="Picture Placeholder 7"/>
          <p:cNvSpPr>
            <a:spLocks noGrp="1"/>
          </p:cNvSpPr>
          <p:nvPr>
            <p:ph type="pic" sz="quarter" idx="14"/>
          </p:nvPr>
        </p:nvSpPr>
        <p:spPr>
          <a:xfrm>
            <a:off x="9752013" y="396277"/>
            <a:ext cx="1828800" cy="539496"/>
          </a:xfrm>
        </p:spPr>
        <p:txBody>
          <a:bodyPr/>
          <a:lstStyle/>
          <a:p>
            <a:r>
              <a:rPr lang="en-US"/>
              <a:t>Drag picture to placeholder or click icon to add</a:t>
            </a:r>
          </a:p>
        </p:txBody>
      </p:sp>
    </p:spTree>
    <p:extLst>
      <p:ext uri="{BB962C8B-B14F-4D97-AF65-F5344CB8AC3E}">
        <p14:creationId xmlns:p14="http://schemas.microsoft.com/office/powerpoint/2010/main" val="1367522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4E4A6A-7543-2E47-A47C-558AE0E06DE0}" type="slidenum">
              <a:rPr lang="en-US" smtClean="0"/>
              <a:t>‹#›</a:t>
            </a:fld>
            <a:endParaRPr lang="en-US"/>
          </a:p>
        </p:txBody>
      </p:sp>
    </p:spTree>
    <p:extLst>
      <p:ext uri="{BB962C8B-B14F-4D97-AF65-F5344CB8AC3E}">
        <p14:creationId xmlns:p14="http://schemas.microsoft.com/office/powerpoint/2010/main" val="439201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Divider Title Only—Green">
    <p:bg>
      <p:bgPr>
        <a:solidFill>
          <a:srgbClr val="CDF0EC"/>
        </a:solid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F9F54074-68D5-0560-4247-5D2933589A93}"/>
              </a:ext>
            </a:extLst>
          </p:cNvPr>
          <p:cNvSpPr/>
          <p:nvPr userDrawn="1"/>
        </p:nvSpPr>
        <p:spPr>
          <a:xfrm>
            <a:off x="609441" y="609600"/>
            <a:ext cx="10969943" cy="5600700"/>
          </a:xfrm>
          <a:prstGeom prst="roundRect">
            <a:avLst>
              <a:gd name="adj" fmla="val 4642"/>
            </a:avLst>
          </a:prstGeom>
          <a:solidFill>
            <a:srgbClr val="0D3E38"/>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399">
              <a:solidFill>
                <a:schemeClr val="accent5"/>
              </a:solidFill>
            </a:endParaRPr>
          </a:p>
        </p:txBody>
      </p:sp>
      <p:sp>
        <p:nvSpPr>
          <p:cNvPr id="4" name="Text Placeholder 2"/>
          <p:cNvSpPr>
            <a:spLocks noGrp="1"/>
          </p:cNvSpPr>
          <p:nvPr>
            <p:ph type="body" sz="quarter" idx="13"/>
          </p:nvPr>
        </p:nvSpPr>
        <p:spPr>
          <a:xfrm>
            <a:off x="1218088" y="1199355"/>
            <a:ext cx="9751060" cy="4421190"/>
          </a:xfrm>
        </p:spPr>
        <p:txBody>
          <a:bodyPr anchor="ctr"/>
          <a:lstStyle>
            <a:lvl1pPr marL="0" indent="0" algn="ctr">
              <a:lnSpc>
                <a:spcPct val="100000"/>
              </a:lnSpc>
              <a:spcBef>
                <a:spcPts val="0"/>
              </a:spcBef>
              <a:buNone/>
              <a:defRPr sz="5398" b="1">
                <a:solidFill>
                  <a:schemeClr val="bg1"/>
                </a:solidFill>
                <a:latin typeface="+mn-lt"/>
              </a:defRPr>
            </a:lvl1pPr>
            <a:lvl2pPr marL="457063" indent="0">
              <a:buNone/>
              <a:defRPr/>
            </a:lvl2pPr>
            <a:lvl3pPr marL="914126" indent="0">
              <a:buNone/>
              <a:defRPr/>
            </a:lvl3pPr>
            <a:lvl4pPr marL="1371189" indent="0">
              <a:buNone/>
              <a:defRPr/>
            </a:lvl4pPr>
            <a:lvl5pPr marL="1828251" indent="0">
              <a:buNone/>
              <a:defRPr/>
            </a:lvl5pPr>
          </a:lstStyle>
          <a:p>
            <a:pPr lvl="0"/>
            <a:r>
              <a:rPr lang="en-US" dirty="0"/>
              <a:t>Click to edit Master text styles</a:t>
            </a:r>
          </a:p>
        </p:txBody>
      </p:sp>
      <p:sp>
        <p:nvSpPr>
          <p:cNvPr id="6" name="Footer Placeholder 3">
            <a:extLst>
              <a:ext uri="{FF2B5EF4-FFF2-40B4-BE49-F238E27FC236}">
                <a16:creationId xmlns:a16="http://schemas.microsoft.com/office/drawing/2014/main" id="{BA7668A6-8A76-E8D5-DB90-EB763A815436}"/>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7" name="TextBox 6">
            <a:extLst>
              <a:ext uri="{FF2B5EF4-FFF2-40B4-BE49-F238E27FC236}">
                <a16:creationId xmlns:a16="http://schemas.microsoft.com/office/drawing/2014/main" id="{EEC1D940-A742-63DF-651C-DD42C5D675EE}"/>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Tree>
    <p:extLst>
      <p:ext uri="{BB962C8B-B14F-4D97-AF65-F5344CB8AC3E}">
        <p14:creationId xmlns:p14="http://schemas.microsoft.com/office/powerpoint/2010/main" val="1991379924"/>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9_Title, Wafer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132356-888A-B139-72E6-FA1B99917DB0}"/>
              </a:ext>
            </a:extLst>
          </p:cNvPr>
          <p:cNvSpPr/>
          <p:nvPr userDrawn="1"/>
        </p:nvSpPr>
        <p:spPr>
          <a:xfrm>
            <a:off x="6091365" y="-33988"/>
            <a:ext cx="6097460" cy="6891988"/>
          </a:xfrm>
          <a:prstGeom prst="rect">
            <a:avLst/>
          </a:prstGeom>
          <a:solidFill>
            <a:srgbClr val="CDF0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10" name="Title 1">
            <a:extLst>
              <a:ext uri="{FF2B5EF4-FFF2-40B4-BE49-F238E27FC236}">
                <a16:creationId xmlns:a16="http://schemas.microsoft.com/office/drawing/2014/main" id="{28562AD7-A13F-426E-8E24-389B22F0D7C9}"/>
              </a:ext>
            </a:extLst>
          </p:cNvPr>
          <p:cNvSpPr>
            <a:spLocks noGrp="1"/>
          </p:cNvSpPr>
          <p:nvPr>
            <p:ph type="ctrTitle" hasCustomPrompt="1"/>
          </p:nvPr>
        </p:nvSpPr>
        <p:spPr>
          <a:xfrm>
            <a:off x="644068" y="625998"/>
            <a:ext cx="5020009" cy="458355"/>
          </a:xfrm>
        </p:spPr>
        <p:txBody>
          <a:bodyPr anchor="t" anchorCtr="0">
            <a:noAutofit/>
          </a:bodyPr>
          <a:lstStyle>
            <a:lvl1pPr algn="l">
              <a:defRPr sz="3399">
                <a:solidFill>
                  <a:schemeClr val="tx2"/>
                </a:solidFill>
              </a:defRPr>
            </a:lvl1pPr>
          </a:lstStyle>
          <a:p>
            <a:r>
              <a:rPr lang="en-US" dirty="0"/>
              <a:t>Insert text</a:t>
            </a:r>
          </a:p>
        </p:txBody>
      </p:sp>
      <p:sp>
        <p:nvSpPr>
          <p:cNvPr id="20" name="Text Placeholder 19">
            <a:extLst>
              <a:ext uri="{FF2B5EF4-FFF2-40B4-BE49-F238E27FC236}">
                <a16:creationId xmlns:a16="http://schemas.microsoft.com/office/drawing/2014/main" id="{5E3B011A-200E-223E-1277-9DBEF491B639}"/>
              </a:ext>
            </a:extLst>
          </p:cNvPr>
          <p:cNvSpPr>
            <a:spLocks noGrp="1" noRot="1" noMove="1" noResize="1" noEditPoints="1" noAdjustHandles="1" noChangeArrowheads="1" noChangeShapeType="1"/>
          </p:cNvSpPr>
          <p:nvPr>
            <p:ph type="body" sz="quarter" idx="15" hasCustomPrompt="1"/>
          </p:nvPr>
        </p:nvSpPr>
        <p:spPr>
          <a:xfrm>
            <a:off x="640145" y="1368860"/>
            <a:ext cx="5020009" cy="693286"/>
          </a:xfrm>
        </p:spPr>
        <p:txBody>
          <a:bodyPr/>
          <a:lstStyle>
            <a:lvl1pPr marL="0" indent="0">
              <a:lnSpc>
                <a:spcPct val="100000"/>
              </a:lnSpc>
              <a:buFontTx/>
              <a:buNone/>
              <a:defRPr sz="1999" b="1">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Click to insert subhead</a:t>
            </a:r>
          </a:p>
          <a:p>
            <a:pPr lvl="0"/>
            <a:r>
              <a:rPr lang="en-US" dirty="0"/>
              <a:t>2 lines</a:t>
            </a:r>
          </a:p>
        </p:txBody>
      </p:sp>
      <p:sp>
        <p:nvSpPr>
          <p:cNvPr id="3" name="Footer Placeholder 3">
            <a:extLst>
              <a:ext uri="{FF2B5EF4-FFF2-40B4-BE49-F238E27FC236}">
                <a16:creationId xmlns:a16="http://schemas.microsoft.com/office/drawing/2014/main" id="{713880FA-E790-F522-DB42-34B092A63796}"/>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4" name="Slide Number Placeholder 7">
            <a:extLst>
              <a:ext uri="{FF2B5EF4-FFF2-40B4-BE49-F238E27FC236}">
                <a16:creationId xmlns:a16="http://schemas.microsoft.com/office/drawing/2014/main" id="{6B4F6420-E6D0-CCE1-AAC1-F4E708AEF341}"/>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6" name="TextBox 5">
            <a:extLst>
              <a:ext uri="{FF2B5EF4-FFF2-40B4-BE49-F238E27FC236}">
                <a16:creationId xmlns:a16="http://schemas.microsoft.com/office/drawing/2014/main" id="{D33F09E6-9E40-F7E1-C455-B45492E7E365}"/>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11" name="Picture Placeholder 14">
            <a:extLst>
              <a:ext uri="{FF2B5EF4-FFF2-40B4-BE49-F238E27FC236}">
                <a16:creationId xmlns:a16="http://schemas.microsoft.com/office/drawing/2014/main" id="{33602615-CE57-6B24-1416-CA0C6FFB3DFA}"/>
              </a:ext>
            </a:extLst>
          </p:cNvPr>
          <p:cNvSpPr>
            <a:spLocks noGrp="1"/>
          </p:cNvSpPr>
          <p:nvPr>
            <p:ph type="pic" sz="quarter" idx="18"/>
          </p:nvPr>
        </p:nvSpPr>
        <p:spPr>
          <a:xfrm>
            <a:off x="6755656" y="649224"/>
            <a:ext cx="4782104" cy="5541264"/>
          </a:xfrm>
          <a:prstGeom prst="roundRect">
            <a:avLst>
              <a:gd name="adj" fmla="val 3949"/>
            </a:avLst>
          </a:prstGeom>
          <a:solidFill>
            <a:schemeClr val="bg1">
              <a:lumMod val="75000"/>
            </a:schemeClr>
          </a:solidFill>
        </p:spPr>
        <p:txBody>
          <a:bodyPr/>
          <a:lstStyle>
            <a:lvl1pPr marL="0" indent="0" algn="ctr">
              <a:buFontTx/>
              <a:buNone/>
              <a:defRPr b="1"/>
            </a:lvl1pPr>
          </a:lstStyle>
          <a:p>
            <a:r>
              <a:rPr lang="en-US" dirty="0"/>
              <a:t>Click icon to add picture</a:t>
            </a:r>
          </a:p>
        </p:txBody>
      </p:sp>
      <p:sp>
        <p:nvSpPr>
          <p:cNvPr id="5" name="Text Placeholder 15">
            <a:extLst>
              <a:ext uri="{FF2B5EF4-FFF2-40B4-BE49-F238E27FC236}">
                <a16:creationId xmlns:a16="http://schemas.microsoft.com/office/drawing/2014/main" id="{8A8FCC8E-FAE3-E342-C502-D94B6E72822C}"/>
              </a:ext>
            </a:extLst>
          </p:cNvPr>
          <p:cNvSpPr>
            <a:spLocks noGrp="1"/>
          </p:cNvSpPr>
          <p:nvPr>
            <p:ph type="body" sz="quarter" idx="16"/>
          </p:nvPr>
        </p:nvSpPr>
        <p:spPr>
          <a:xfrm>
            <a:off x="647531" y="2194560"/>
            <a:ext cx="5016545" cy="3869240"/>
          </a:xfrm>
        </p:spPr>
        <p:txBody>
          <a:bodyPr anchor="t" anchorCtr="0"/>
          <a:lstStyle>
            <a:lvl1pPr marL="171399" indent="-171399" algn="l">
              <a:lnSpc>
                <a:spcPct val="110000"/>
              </a:lnSpc>
              <a:spcAft>
                <a:spcPts val="1200"/>
              </a:spcAft>
              <a:tabLst/>
              <a:defRPr sz="1600">
                <a:solidFill>
                  <a:schemeClr val="tx1"/>
                </a:solidFill>
              </a:defRPr>
            </a:lvl1pPr>
            <a:lvl2pPr marL="342797" indent="-171399" algn="l">
              <a:lnSpc>
                <a:spcPct val="110000"/>
              </a:lnSpc>
              <a:spcAft>
                <a:spcPts val="1200"/>
              </a:spcAft>
              <a:buClr>
                <a:schemeClr val="accent1"/>
              </a:buClr>
              <a:tabLst/>
              <a:defRPr sz="1600">
                <a:solidFill>
                  <a:schemeClr val="tx1"/>
                </a:solidFill>
              </a:defRPr>
            </a:lvl2pPr>
            <a:lvl3pPr marL="514196" indent="-171399" algn="l">
              <a:lnSpc>
                <a:spcPct val="110000"/>
              </a:lnSpc>
              <a:spcAft>
                <a:spcPts val="1200"/>
              </a:spcAft>
              <a:buClr>
                <a:schemeClr val="accent1"/>
              </a:buClr>
              <a:tabLst/>
              <a:defRPr sz="1600">
                <a:solidFill>
                  <a:schemeClr val="tx1"/>
                </a:solidFill>
              </a:defRPr>
            </a:lvl3pPr>
            <a:lvl4pPr marL="685594" indent="-171399" algn="l">
              <a:lnSpc>
                <a:spcPct val="110000"/>
              </a:lnSpc>
              <a:spcAft>
                <a:spcPts val="1200"/>
              </a:spcAft>
              <a:buClr>
                <a:schemeClr val="accent1"/>
              </a:buClr>
              <a:tabLst/>
              <a:defRPr sz="1600">
                <a:solidFill>
                  <a:schemeClr val="tx1"/>
                </a:solidFill>
              </a:defRPr>
            </a:lvl4pPr>
            <a:lvl5pPr marL="856993" indent="-171399" algn="l">
              <a:lnSpc>
                <a:spcPct val="110000"/>
              </a:lnSpc>
              <a:spcAft>
                <a:spcPts val="1200"/>
              </a:spcAft>
              <a:buClr>
                <a:schemeClr val="accent1"/>
              </a:buClr>
              <a:tabLst/>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62192768"/>
      </p:ext>
    </p:extLst>
  </p:cSld>
  <p:clrMapOvr>
    <a:masterClrMapping/>
  </p:clrMapOvr>
  <p:extLst>
    <p:ext uri="{DCECCB84-F9BA-43D5-87BE-67443E8EF086}">
      <p15:sldGuideLst xmlns:p15="http://schemas.microsoft.com/office/powerpoint/2012/main">
        <p15:guide id="1" pos="98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Body—1col—Photo">
    <p:spTree>
      <p:nvGrpSpPr>
        <p:cNvPr id="1" name=""/>
        <p:cNvGrpSpPr/>
        <p:nvPr/>
      </p:nvGrpSpPr>
      <p:grpSpPr>
        <a:xfrm>
          <a:off x="0" y="0"/>
          <a:ext cx="0" cy="0"/>
          <a:chOff x="0" y="0"/>
          <a:chExt cx="0" cy="0"/>
        </a:xfrm>
      </p:grpSpPr>
      <p:sp>
        <p:nvSpPr>
          <p:cNvPr id="10" name="Title 1"/>
          <p:cNvSpPr>
            <a:spLocks noGrp="1"/>
          </p:cNvSpPr>
          <p:nvPr>
            <p:ph type="ctrTitle"/>
          </p:nvPr>
        </p:nvSpPr>
        <p:spPr>
          <a:xfrm>
            <a:off x="609441" y="533401"/>
            <a:ext cx="10969943" cy="560127"/>
          </a:xfrm>
        </p:spPr>
        <p:txBody>
          <a:bodyPr>
            <a:noAutofit/>
          </a:bodyPr>
          <a:lstStyle>
            <a:lvl1pPr algn="l">
              <a:defRPr sz="3399">
                <a:solidFill>
                  <a:schemeClr val="tx2"/>
                </a:solidFill>
              </a:defRPr>
            </a:lvl1pPr>
          </a:lstStyle>
          <a:p>
            <a:r>
              <a:rPr lang="en-US" dirty="0"/>
              <a:t>Click to edit Master title style</a:t>
            </a:r>
          </a:p>
        </p:txBody>
      </p:sp>
      <p:sp>
        <p:nvSpPr>
          <p:cNvPr id="14" name="Text Placeholder 10"/>
          <p:cNvSpPr>
            <a:spLocks noGrp="1"/>
          </p:cNvSpPr>
          <p:nvPr>
            <p:ph type="body" sz="quarter" idx="14"/>
          </p:nvPr>
        </p:nvSpPr>
        <p:spPr>
          <a:xfrm>
            <a:off x="609442" y="1336151"/>
            <a:ext cx="6861468" cy="4874149"/>
          </a:xfrm>
        </p:spPr>
        <p:txBody>
          <a:bodyPr/>
          <a:lstStyle>
            <a:lvl1pPr>
              <a:buSzPct val="100000"/>
              <a:defRPr/>
            </a:lvl1pPr>
            <a:lvl2pPr>
              <a:buSzPct val="100000"/>
              <a:defRPr/>
            </a:lvl2pPr>
            <a:lvl3pPr>
              <a:buSzPct val="100000"/>
              <a:defRPr/>
            </a:lvl3pPr>
            <a:lvl4pPr>
              <a:buSzPct val="100000"/>
              <a:defRPr/>
            </a:lvl4pPr>
            <a:lvl5pPr>
              <a:buSzPct val="1000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Picture Placeholder 4"/>
          <p:cNvSpPr>
            <a:spLocks noGrp="1"/>
          </p:cNvSpPr>
          <p:nvPr>
            <p:ph type="pic" sz="quarter" idx="16"/>
          </p:nvPr>
        </p:nvSpPr>
        <p:spPr>
          <a:xfrm>
            <a:off x="7922736" y="1336151"/>
            <a:ext cx="3655852" cy="4874149"/>
          </a:xfrm>
          <a:prstGeom prst="roundRect">
            <a:avLst>
              <a:gd name="adj" fmla="val 3991"/>
            </a:avLst>
          </a:prstGeom>
          <a:solidFill>
            <a:schemeClr val="bg1">
              <a:lumMod val="85000"/>
            </a:schemeClr>
          </a:solidFill>
        </p:spPr>
        <p:txBody>
          <a:bodyPr rtlCol="0" anchor="ctr">
            <a:noAutofit/>
          </a:bodyPr>
          <a:lstStyle>
            <a:lvl1pPr marL="0" indent="0" algn="ctr">
              <a:buNone/>
              <a:defRPr b="1">
                <a:solidFill>
                  <a:srgbClr val="FF0000"/>
                </a:solidFill>
              </a:defRPr>
            </a:lvl1pPr>
          </a:lstStyle>
          <a:p>
            <a:pPr lvl="0"/>
            <a:r>
              <a:rPr lang="en-US" noProof="0"/>
              <a:t>Click icon to add picture</a:t>
            </a:r>
            <a:endParaRPr lang="en-US" noProof="0" dirty="0"/>
          </a:p>
        </p:txBody>
      </p:sp>
      <p:sp>
        <p:nvSpPr>
          <p:cNvPr id="4" name="Footer Placeholder 3">
            <a:extLst>
              <a:ext uri="{FF2B5EF4-FFF2-40B4-BE49-F238E27FC236}">
                <a16:creationId xmlns:a16="http://schemas.microsoft.com/office/drawing/2014/main" id="{6F7E32CE-037D-82F1-783D-C81C3F0FA0C5}"/>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6" name="TextBox 5">
            <a:extLst>
              <a:ext uri="{FF2B5EF4-FFF2-40B4-BE49-F238E27FC236}">
                <a16:creationId xmlns:a16="http://schemas.microsoft.com/office/drawing/2014/main" id="{C381BCDB-7EA1-BF77-0944-12074AABA444}"/>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2" name="Slide Number Placeholder 7">
            <a:extLst>
              <a:ext uri="{FF2B5EF4-FFF2-40B4-BE49-F238E27FC236}">
                <a16:creationId xmlns:a16="http://schemas.microsoft.com/office/drawing/2014/main" id="{5D20E0B2-2D08-10D7-9A45-27A84805EDC5}"/>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Tree>
    <p:extLst>
      <p:ext uri="{BB962C8B-B14F-4D97-AF65-F5344CB8AC3E}">
        <p14:creationId xmlns:p14="http://schemas.microsoft.com/office/powerpoint/2010/main" val="1007772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Sub/Body—1col">
    <p:spTree>
      <p:nvGrpSpPr>
        <p:cNvPr id="1" name=""/>
        <p:cNvGrpSpPr/>
        <p:nvPr/>
      </p:nvGrpSpPr>
      <p:grpSpPr>
        <a:xfrm>
          <a:off x="0" y="0"/>
          <a:ext cx="0" cy="0"/>
          <a:chOff x="0" y="0"/>
          <a:chExt cx="0" cy="0"/>
        </a:xfrm>
      </p:grpSpPr>
      <p:sp>
        <p:nvSpPr>
          <p:cNvPr id="10" name="Title 1"/>
          <p:cNvSpPr>
            <a:spLocks noGrp="1"/>
          </p:cNvSpPr>
          <p:nvPr>
            <p:ph type="ctrTitle"/>
          </p:nvPr>
        </p:nvSpPr>
        <p:spPr>
          <a:xfrm>
            <a:off x="609441" y="533401"/>
            <a:ext cx="10969943" cy="560127"/>
          </a:xfrm>
        </p:spPr>
        <p:txBody>
          <a:bodyPr>
            <a:noAutofit/>
          </a:bodyPr>
          <a:lstStyle>
            <a:lvl1pPr algn="l">
              <a:defRPr sz="3399">
                <a:solidFill>
                  <a:schemeClr val="tx2"/>
                </a:solidFill>
              </a:defRPr>
            </a:lvl1pPr>
          </a:lstStyle>
          <a:p>
            <a:r>
              <a:rPr lang="en-US" dirty="0"/>
              <a:t>Click to edit Master title style</a:t>
            </a:r>
          </a:p>
        </p:txBody>
      </p:sp>
      <p:sp>
        <p:nvSpPr>
          <p:cNvPr id="13" name="Text Placeholder 10"/>
          <p:cNvSpPr>
            <a:spLocks noGrp="1"/>
          </p:cNvSpPr>
          <p:nvPr>
            <p:ph type="body" sz="quarter" idx="13"/>
          </p:nvPr>
        </p:nvSpPr>
        <p:spPr>
          <a:xfrm>
            <a:off x="609441" y="1336151"/>
            <a:ext cx="10964808" cy="692715"/>
          </a:xfrm>
        </p:spPr>
        <p:txBody>
          <a:bodyPr/>
          <a:lstStyle>
            <a:lvl1pPr marL="0" indent="0">
              <a:buFontTx/>
              <a:buNone/>
              <a:defRPr sz="1999" b="1">
                <a:solidFill>
                  <a:schemeClr val="accent1"/>
                </a:solidFill>
                <a:latin typeface="+mn-lt"/>
              </a:defRPr>
            </a:lvl1pPr>
          </a:lstStyle>
          <a:p>
            <a:pPr lvl="0"/>
            <a:r>
              <a:rPr lang="en-US" dirty="0"/>
              <a:t>Click to edit Master text styles</a:t>
            </a:r>
          </a:p>
        </p:txBody>
      </p:sp>
      <p:sp>
        <p:nvSpPr>
          <p:cNvPr id="14" name="Text Placeholder 10"/>
          <p:cNvSpPr>
            <a:spLocks noGrp="1"/>
          </p:cNvSpPr>
          <p:nvPr>
            <p:ph type="body" sz="quarter" idx="14"/>
          </p:nvPr>
        </p:nvSpPr>
        <p:spPr>
          <a:xfrm>
            <a:off x="609441" y="2173326"/>
            <a:ext cx="10969943" cy="40369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EFD9DBB9-0A6A-12CF-8D08-162CD700BE7B}"/>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5" name="TextBox 4">
            <a:extLst>
              <a:ext uri="{FF2B5EF4-FFF2-40B4-BE49-F238E27FC236}">
                <a16:creationId xmlns:a16="http://schemas.microsoft.com/office/drawing/2014/main" id="{C5BFE0CB-2C0C-98B7-8E78-1D48076DEA46}"/>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2" name="Slide Number Placeholder 7">
            <a:extLst>
              <a:ext uri="{FF2B5EF4-FFF2-40B4-BE49-F238E27FC236}">
                <a16:creationId xmlns:a16="http://schemas.microsoft.com/office/drawing/2014/main" id="{9034C625-A8E8-6D1A-920F-A4125D6ADA5C}"/>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Tree>
    <p:extLst>
      <p:ext uri="{BB962C8B-B14F-4D97-AF65-F5344CB8AC3E}">
        <p14:creationId xmlns:p14="http://schemas.microsoft.com/office/powerpoint/2010/main" val="29227085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Body—1col">
    <p:spTree>
      <p:nvGrpSpPr>
        <p:cNvPr id="1" name=""/>
        <p:cNvGrpSpPr/>
        <p:nvPr/>
      </p:nvGrpSpPr>
      <p:grpSpPr>
        <a:xfrm>
          <a:off x="0" y="0"/>
          <a:ext cx="0" cy="0"/>
          <a:chOff x="0" y="0"/>
          <a:chExt cx="0" cy="0"/>
        </a:xfrm>
      </p:grpSpPr>
      <p:sp>
        <p:nvSpPr>
          <p:cNvPr id="10" name="Title 1"/>
          <p:cNvSpPr>
            <a:spLocks noGrp="1"/>
          </p:cNvSpPr>
          <p:nvPr>
            <p:ph type="ctrTitle"/>
          </p:nvPr>
        </p:nvSpPr>
        <p:spPr>
          <a:xfrm>
            <a:off x="609441" y="533401"/>
            <a:ext cx="10969943" cy="560127"/>
          </a:xfrm>
        </p:spPr>
        <p:txBody>
          <a:bodyPr>
            <a:noAutofit/>
          </a:bodyPr>
          <a:lstStyle>
            <a:lvl1pPr algn="l">
              <a:defRPr sz="3399">
                <a:solidFill>
                  <a:schemeClr val="tx2"/>
                </a:solidFill>
              </a:defRPr>
            </a:lvl1pPr>
          </a:lstStyle>
          <a:p>
            <a:r>
              <a:rPr lang="en-US" dirty="0"/>
              <a:t>Click to edit Master title style</a:t>
            </a:r>
          </a:p>
        </p:txBody>
      </p:sp>
      <p:sp>
        <p:nvSpPr>
          <p:cNvPr id="14" name="Text Placeholder 10"/>
          <p:cNvSpPr>
            <a:spLocks noGrp="1"/>
          </p:cNvSpPr>
          <p:nvPr>
            <p:ph type="body" sz="quarter" idx="14"/>
          </p:nvPr>
        </p:nvSpPr>
        <p:spPr>
          <a:xfrm>
            <a:off x="609441" y="1336151"/>
            <a:ext cx="10969943" cy="4874149"/>
          </a:xfrm>
        </p:spPr>
        <p:txBody>
          <a:bodyPr/>
          <a:lstStyle>
            <a:lvl1pPr>
              <a:buSzPct val="100000"/>
              <a:defRPr/>
            </a:lvl1pPr>
            <a:lvl2pPr>
              <a:buSzPct val="100000"/>
              <a:defRPr/>
            </a:lvl2pPr>
            <a:lvl3pPr>
              <a:buSzPct val="100000"/>
              <a:defRPr/>
            </a:lvl3pPr>
            <a:lvl4pPr>
              <a:buSzPct val="100000"/>
              <a:defRPr/>
            </a:lvl4pPr>
            <a:lvl5pPr>
              <a:buSzPct val="1000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A891E566-8D55-AF98-F969-781DC380193E}"/>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5" name="TextBox 4">
            <a:extLst>
              <a:ext uri="{FF2B5EF4-FFF2-40B4-BE49-F238E27FC236}">
                <a16:creationId xmlns:a16="http://schemas.microsoft.com/office/drawing/2014/main" id="{BBBFD7D0-4371-67ED-5280-D3D5FFDCC916}"/>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2" name="Slide Number Placeholder 7">
            <a:extLst>
              <a:ext uri="{FF2B5EF4-FFF2-40B4-BE49-F238E27FC236}">
                <a16:creationId xmlns:a16="http://schemas.microsoft.com/office/drawing/2014/main" id="{B9EA2418-865F-8A81-810B-0370028E6B10}"/>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Tree>
    <p:extLst>
      <p:ext uri="{BB962C8B-B14F-4D97-AF65-F5344CB8AC3E}">
        <p14:creationId xmlns:p14="http://schemas.microsoft.com/office/powerpoint/2010/main" val="22620169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2_Title with Content">
    <p:spTree>
      <p:nvGrpSpPr>
        <p:cNvPr id="1" name=""/>
        <p:cNvGrpSpPr/>
        <p:nvPr/>
      </p:nvGrpSpPr>
      <p:grpSpPr>
        <a:xfrm>
          <a:off x="0" y="0"/>
          <a:ext cx="0" cy="0"/>
          <a:chOff x="0" y="0"/>
          <a:chExt cx="0" cy="0"/>
        </a:xfrm>
      </p:grpSpPr>
      <p:sp>
        <p:nvSpPr>
          <p:cNvPr id="2" name="Title 1"/>
          <p:cNvSpPr>
            <a:spLocks noGrp="1"/>
          </p:cNvSpPr>
          <p:nvPr>
            <p:ph type="title"/>
          </p:nvPr>
        </p:nvSpPr>
        <p:spPr>
          <a:xfrm>
            <a:off x="1065213" y="3355"/>
            <a:ext cx="8686800" cy="1412850"/>
          </a:xfrm>
        </p:spPr>
        <p:txBody>
          <a:bodyPr rIns="155448" anchor="b" anchorCtr="0">
            <a:noAutofit/>
          </a:bodyPr>
          <a:lstStyle>
            <a:lvl1pPr>
              <a:lnSpc>
                <a:spcPct val="80000"/>
              </a:lnSpc>
              <a:defRPr sz="3200"/>
            </a:lvl1pPr>
          </a:lstStyle>
          <a:p>
            <a:r>
              <a:rPr lang="en-US" dirty="0"/>
              <a:t>Click to edit Master title style</a:t>
            </a:r>
          </a:p>
        </p:txBody>
      </p:sp>
      <p:sp>
        <p:nvSpPr>
          <p:cNvPr id="3" name="Content Placeholder 2"/>
          <p:cNvSpPr>
            <a:spLocks noGrp="1"/>
          </p:cNvSpPr>
          <p:nvPr>
            <p:ph idx="1"/>
          </p:nvPr>
        </p:nvSpPr>
        <p:spPr>
          <a:xfrm>
            <a:off x="1065213" y="1146355"/>
            <a:ext cx="9601200" cy="4979808"/>
          </a:xfrm>
        </p:spPr>
        <p:txBody>
          <a:bodyPr tIns="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3349625" y="6477000"/>
            <a:ext cx="5489575" cy="381000"/>
          </a:xfrm>
          <a:prstGeom prst="rect">
            <a:avLst/>
          </a:prstGeom>
        </p:spPr>
        <p:txBody>
          <a:bodyPr/>
          <a:lstStyle>
            <a:lvl1pPr algn="ctr">
              <a:defRPr/>
            </a:lvl1pPr>
          </a:lstStyle>
          <a:p>
            <a:r>
              <a:rPr lang="en-US"/>
              <a:t>Account Name Open Enrollment</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dirty="0"/>
          </a:p>
        </p:txBody>
      </p:sp>
      <p:sp>
        <p:nvSpPr>
          <p:cNvPr id="8" name="Picture Placeholder 7"/>
          <p:cNvSpPr>
            <a:spLocks noGrp="1"/>
          </p:cNvSpPr>
          <p:nvPr>
            <p:ph type="pic" sz="quarter" idx="14"/>
          </p:nvPr>
        </p:nvSpPr>
        <p:spPr>
          <a:xfrm>
            <a:off x="9752013" y="603504"/>
            <a:ext cx="1828800" cy="539496"/>
          </a:xfrm>
        </p:spPr>
        <p:txBody>
          <a:bodyPr/>
          <a:lstStyle/>
          <a:p>
            <a:r>
              <a:rPr lang="en-US" dirty="0"/>
              <a:t>Drag picture to placeholder or click icon to add</a:t>
            </a:r>
          </a:p>
        </p:txBody>
      </p:sp>
      <p:sp>
        <p:nvSpPr>
          <p:cNvPr id="9" name="TextBox 8">
            <a:extLst>
              <a:ext uri="{FF2B5EF4-FFF2-40B4-BE49-F238E27FC236}">
                <a16:creationId xmlns:a16="http://schemas.microsoft.com/office/drawing/2014/main" id="{9B322BF9-9D28-9846-9788-EBDDBABF0BB1}"/>
              </a:ext>
            </a:extLst>
          </p:cNvPr>
          <p:cNvSpPr txBox="1"/>
          <p:nvPr userDrawn="1"/>
        </p:nvSpPr>
        <p:spPr>
          <a:xfrm>
            <a:off x="8578394" y="6485654"/>
            <a:ext cx="2974400" cy="246221"/>
          </a:xfrm>
          <a:prstGeom prst="rect">
            <a:avLst/>
          </a:prstGeom>
          <a:noFill/>
        </p:spPr>
        <p:txBody>
          <a:bodyPr wrap="square" lIns="0" rIns="0" rtlCol="0">
            <a:spAutoFit/>
          </a:bodyPr>
          <a:lstStyle/>
          <a:p>
            <a:pPr algn="r"/>
            <a:r>
              <a:rPr kumimoji="0" lang="en-US" sz="100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solidFill>
            </a:endParaRPr>
          </a:p>
        </p:txBody>
      </p:sp>
      <p:sp>
        <p:nvSpPr>
          <p:cNvPr id="10" name="Footer Placeholder 4">
            <a:extLst>
              <a:ext uri="{FF2B5EF4-FFF2-40B4-BE49-F238E27FC236}">
                <a16:creationId xmlns:a16="http://schemas.microsoft.com/office/drawing/2014/main" id="{1F793EF3-E564-6849-9B65-5EEC9D345BE7}"/>
              </a:ext>
            </a:extLst>
          </p:cNvPr>
          <p:cNvSpPr txBox="1">
            <a:spLocks/>
          </p:cNvSpPr>
          <p:nvPr userDrawn="1"/>
        </p:nvSpPr>
        <p:spPr>
          <a:xfrm>
            <a:off x="1065213" y="6439057"/>
            <a:ext cx="7543006" cy="365125"/>
          </a:xfrm>
          <a:prstGeom prst="rect">
            <a:avLst/>
          </a:prstGeom>
        </p:spPr>
        <p:txBody>
          <a:bodyPr vert="horz" lIns="0" tIns="45720" rIns="91440" bIns="64008" rtlCol="0" anchor="ctr"/>
          <a:lstStyle>
            <a:defPPr>
              <a:defRPr lang="en-US"/>
            </a:defPPr>
            <a:lvl1pPr marL="0" algn="l" defTabSz="609493" rtl="0" eaLnBrk="1" latinLnBrk="0" hangingPunct="1">
              <a:defRPr sz="1000" b="1"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a:lstStyle>
          <a:p>
            <a:r>
              <a:rPr lang="en-US" dirty="0"/>
              <a:t>CareFirst BlueCross BlueShield</a:t>
            </a:r>
          </a:p>
        </p:txBody>
      </p:sp>
    </p:spTree>
    <p:extLst>
      <p:ext uri="{BB962C8B-B14F-4D97-AF65-F5344CB8AC3E}">
        <p14:creationId xmlns:p14="http://schemas.microsoft.com/office/powerpoint/2010/main" val="40878554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with Subtitle 2Col">
    <p:spTree>
      <p:nvGrpSpPr>
        <p:cNvPr id="1" name=""/>
        <p:cNvGrpSpPr/>
        <p:nvPr/>
      </p:nvGrpSpPr>
      <p:grpSpPr>
        <a:xfrm>
          <a:off x="0" y="0"/>
          <a:ext cx="0" cy="0"/>
          <a:chOff x="0" y="0"/>
          <a:chExt cx="0" cy="0"/>
        </a:xfrm>
      </p:grpSpPr>
      <p:sp>
        <p:nvSpPr>
          <p:cNvPr id="2" name="Title 1"/>
          <p:cNvSpPr>
            <a:spLocks noGrp="1"/>
          </p:cNvSpPr>
          <p:nvPr>
            <p:ph type="title"/>
          </p:nvPr>
        </p:nvSpPr>
        <p:spPr>
          <a:xfrm>
            <a:off x="1065212" y="3355"/>
            <a:ext cx="8686801" cy="1379396"/>
          </a:xfrm>
        </p:spPr>
        <p:txBody>
          <a:bodyPr rIns="155448" anchor="b" anchorCtr="0">
            <a:noAutofit/>
          </a:bodyPr>
          <a:lstStyle>
            <a:lvl1pPr>
              <a:defRPr sz="3200"/>
            </a:lvl1pPr>
          </a:lstStyle>
          <a:p>
            <a:r>
              <a:rPr lang="en-US" dirty="0"/>
              <a:t>Click to edit Master title style</a:t>
            </a:r>
          </a:p>
        </p:txBody>
      </p:sp>
      <p:sp>
        <p:nvSpPr>
          <p:cNvPr id="3" name="Content Placeholder 2"/>
          <p:cNvSpPr>
            <a:spLocks noGrp="1"/>
          </p:cNvSpPr>
          <p:nvPr>
            <p:ph idx="1"/>
          </p:nvPr>
        </p:nvSpPr>
        <p:spPr>
          <a:xfrm>
            <a:off x="1065212" y="2289356"/>
            <a:ext cx="10513458" cy="3836808"/>
          </a:xfrm>
        </p:spPr>
        <p:txBody>
          <a:bodyPr tIns="228600" numCol="2" spcCol="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3349625" y="6477000"/>
            <a:ext cx="5489575" cy="381000"/>
          </a:xfrm>
          <a:prstGeom prst="rect">
            <a:avLst/>
          </a:prstGeom>
        </p:spPr>
        <p:txBody>
          <a:bodyPr/>
          <a:lstStyle>
            <a:lvl1pPr algn="ctr">
              <a:defRPr/>
            </a:lvl1pPr>
          </a:lstStyle>
          <a:p>
            <a:r>
              <a:rPr lang="en-US"/>
              <a:t>Account Name Open Enrollment</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dirty="0"/>
          </a:p>
        </p:txBody>
      </p:sp>
      <p:sp>
        <p:nvSpPr>
          <p:cNvPr id="10" name="Text Placeholder 9"/>
          <p:cNvSpPr>
            <a:spLocks noGrp="1"/>
          </p:cNvSpPr>
          <p:nvPr>
            <p:ph type="body" sz="quarter" idx="13"/>
          </p:nvPr>
        </p:nvSpPr>
        <p:spPr>
          <a:xfrm>
            <a:off x="1065214" y="1146355"/>
            <a:ext cx="9601200" cy="1143001"/>
          </a:xfrm>
        </p:spPr>
        <p:txBody>
          <a:bodyPr tIns="457200"/>
          <a:lstStyle>
            <a:lvl1pPr marL="0" indent="0">
              <a:buFontTx/>
              <a:buNone/>
              <a:defRPr sz="2100" b="1">
                <a:solidFill>
                  <a:schemeClr val="tx2"/>
                </a:solidFill>
                <a:latin typeface="Open Sans" charset="0"/>
                <a:ea typeface="Open Sans" charset="0"/>
                <a:cs typeface="Open Sans" charset="0"/>
              </a:defRPr>
            </a:lvl1pPr>
          </a:lstStyle>
          <a:p>
            <a:pPr lvl="0"/>
            <a:r>
              <a:rPr lang="en-US" dirty="0"/>
              <a:t>Click to edit Master text styles</a:t>
            </a:r>
          </a:p>
        </p:txBody>
      </p:sp>
      <p:sp>
        <p:nvSpPr>
          <p:cNvPr id="8" name="Picture Placeholder 7"/>
          <p:cNvSpPr>
            <a:spLocks noGrp="1"/>
          </p:cNvSpPr>
          <p:nvPr>
            <p:ph type="pic" sz="quarter" idx="14"/>
          </p:nvPr>
        </p:nvSpPr>
        <p:spPr>
          <a:xfrm>
            <a:off x="9749870" y="606859"/>
            <a:ext cx="1828800" cy="539496"/>
          </a:xfrm>
        </p:spPr>
        <p:txBody>
          <a:bodyPr/>
          <a:lstStyle/>
          <a:p>
            <a:r>
              <a:rPr lang="en-US"/>
              <a:t>Drag picture to placeholder or click icon to add</a:t>
            </a:r>
          </a:p>
        </p:txBody>
      </p:sp>
      <p:sp>
        <p:nvSpPr>
          <p:cNvPr id="9" name="TextBox 8">
            <a:extLst>
              <a:ext uri="{FF2B5EF4-FFF2-40B4-BE49-F238E27FC236}">
                <a16:creationId xmlns:a16="http://schemas.microsoft.com/office/drawing/2014/main" id="{12F54629-1137-9E4F-9336-9C26FE30F2CA}"/>
              </a:ext>
            </a:extLst>
          </p:cNvPr>
          <p:cNvSpPr txBox="1"/>
          <p:nvPr userDrawn="1"/>
        </p:nvSpPr>
        <p:spPr>
          <a:xfrm>
            <a:off x="8578394" y="6485654"/>
            <a:ext cx="2974400" cy="246221"/>
          </a:xfrm>
          <a:prstGeom prst="rect">
            <a:avLst/>
          </a:prstGeom>
          <a:noFill/>
        </p:spPr>
        <p:txBody>
          <a:bodyPr wrap="square" lIns="0" rIns="0" rtlCol="0">
            <a:spAutoFit/>
          </a:bodyPr>
          <a:lstStyle/>
          <a:p>
            <a:pPr algn="r"/>
            <a:r>
              <a:rPr kumimoji="0" lang="en-US" sz="100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solidFill>
            </a:endParaRPr>
          </a:p>
        </p:txBody>
      </p:sp>
      <p:sp>
        <p:nvSpPr>
          <p:cNvPr id="11" name="Footer Placeholder 4">
            <a:extLst>
              <a:ext uri="{FF2B5EF4-FFF2-40B4-BE49-F238E27FC236}">
                <a16:creationId xmlns:a16="http://schemas.microsoft.com/office/drawing/2014/main" id="{2506CF5C-4B57-0140-A8F3-D3298703D573}"/>
              </a:ext>
            </a:extLst>
          </p:cNvPr>
          <p:cNvSpPr txBox="1">
            <a:spLocks/>
          </p:cNvSpPr>
          <p:nvPr userDrawn="1"/>
        </p:nvSpPr>
        <p:spPr>
          <a:xfrm>
            <a:off x="1065213" y="6439057"/>
            <a:ext cx="7543006" cy="365125"/>
          </a:xfrm>
          <a:prstGeom prst="rect">
            <a:avLst/>
          </a:prstGeom>
        </p:spPr>
        <p:txBody>
          <a:bodyPr vert="horz" lIns="0" tIns="45720" rIns="91440" bIns="64008" rtlCol="0" anchor="ctr"/>
          <a:lstStyle>
            <a:defPPr>
              <a:defRPr lang="en-US"/>
            </a:defPPr>
            <a:lvl1pPr marL="0" algn="l" defTabSz="609493" rtl="0" eaLnBrk="1" latinLnBrk="0" hangingPunct="1">
              <a:defRPr sz="1000" b="1"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a:lstStyle>
          <a:p>
            <a:r>
              <a:rPr lang="en-US" dirty="0"/>
              <a:t>CareFirst BlueCross BlueShield</a:t>
            </a:r>
          </a:p>
        </p:txBody>
      </p:sp>
    </p:spTree>
    <p:extLst>
      <p:ext uri="{BB962C8B-B14F-4D97-AF65-F5344CB8AC3E}">
        <p14:creationId xmlns:p14="http://schemas.microsoft.com/office/powerpoint/2010/main" val="907592278"/>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with Content">
    <p:spTree>
      <p:nvGrpSpPr>
        <p:cNvPr id="1" name=""/>
        <p:cNvGrpSpPr/>
        <p:nvPr/>
      </p:nvGrpSpPr>
      <p:grpSpPr>
        <a:xfrm>
          <a:off x="0" y="0"/>
          <a:ext cx="0" cy="0"/>
          <a:chOff x="0" y="0"/>
          <a:chExt cx="0" cy="0"/>
        </a:xfrm>
      </p:grpSpPr>
      <p:sp>
        <p:nvSpPr>
          <p:cNvPr id="2" name="Title 1"/>
          <p:cNvSpPr>
            <a:spLocks noGrp="1"/>
          </p:cNvSpPr>
          <p:nvPr>
            <p:ph type="title"/>
          </p:nvPr>
        </p:nvSpPr>
        <p:spPr>
          <a:xfrm>
            <a:off x="1065213" y="3355"/>
            <a:ext cx="8686800" cy="1412850"/>
          </a:xfrm>
        </p:spPr>
        <p:txBody>
          <a:bodyPr rIns="155448" anchor="b" anchorCtr="0">
            <a:noAutofit/>
          </a:bodyPr>
          <a:lstStyle>
            <a:lvl1pPr>
              <a:lnSpc>
                <a:spcPct val="80000"/>
              </a:lnSpc>
              <a:defRPr sz="3200"/>
            </a:lvl1pPr>
          </a:lstStyle>
          <a:p>
            <a:r>
              <a:rPr lang="en-US" dirty="0"/>
              <a:t>Click to edit Master title style</a:t>
            </a:r>
          </a:p>
        </p:txBody>
      </p:sp>
      <p:sp>
        <p:nvSpPr>
          <p:cNvPr id="3" name="Content Placeholder 2"/>
          <p:cNvSpPr>
            <a:spLocks noGrp="1"/>
          </p:cNvSpPr>
          <p:nvPr>
            <p:ph idx="1"/>
          </p:nvPr>
        </p:nvSpPr>
        <p:spPr>
          <a:xfrm>
            <a:off x="1065213" y="1146355"/>
            <a:ext cx="9601200" cy="4979808"/>
          </a:xfrm>
        </p:spPr>
        <p:txBody>
          <a:bodyPr tIns="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3349625" y="6477000"/>
            <a:ext cx="5489575" cy="381000"/>
          </a:xfrm>
          <a:prstGeom prst="rect">
            <a:avLst/>
          </a:prstGeom>
        </p:spPr>
        <p:txBody>
          <a:bodyPr/>
          <a:lstStyle>
            <a:lvl1pPr algn="ctr">
              <a:defRPr/>
            </a:lvl1pPr>
          </a:lstStyle>
          <a:p>
            <a:r>
              <a:rPr lang="en-US"/>
              <a:t>Account Name Open Enrollment</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dirty="0"/>
          </a:p>
        </p:txBody>
      </p:sp>
      <p:sp>
        <p:nvSpPr>
          <p:cNvPr id="8" name="Picture Placeholder 7"/>
          <p:cNvSpPr>
            <a:spLocks noGrp="1"/>
          </p:cNvSpPr>
          <p:nvPr>
            <p:ph type="pic" sz="quarter" idx="14"/>
          </p:nvPr>
        </p:nvSpPr>
        <p:spPr>
          <a:xfrm>
            <a:off x="9752013" y="603504"/>
            <a:ext cx="1828800" cy="539496"/>
          </a:xfrm>
        </p:spPr>
        <p:txBody>
          <a:bodyPr/>
          <a:lstStyle/>
          <a:p>
            <a:r>
              <a:rPr lang="en-US" dirty="0"/>
              <a:t>Drag picture to placeholder or click icon to add</a:t>
            </a:r>
          </a:p>
        </p:txBody>
      </p:sp>
      <p:sp>
        <p:nvSpPr>
          <p:cNvPr id="9" name="TextBox 8">
            <a:extLst>
              <a:ext uri="{FF2B5EF4-FFF2-40B4-BE49-F238E27FC236}">
                <a16:creationId xmlns:a16="http://schemas.microsoft.com/office/drawing/2014/main" id="{9B322BF9-9D28-9846-9788-EBDDBABF0BB1}"/>
              </a:ext>
            </a:extLst>
          </p:cNvPr>
          <p:cNvSpPr txBox="1"/>
          <p:nvPr userDrawn="1"/>
        </p:nvSpPr>
        <p:spPr>
          <a:xfrm>
            <a:off x="8578394" y="6485654"/>
            <a:ext cx="2974400" cy="246221"/>
          </a:xfrm>
          <a:prstGeom prst="rect">
            <a:avLst/>
          </a:prstGeom>
          <a:noFill/>
        </p:spPr>
        <p:txBody>
          <a:bodyPr wrap="square" lIns="0" rIns="0" rtlCol="0">
            <a:spAutoFit/>
          </a:bodyPr>
          <a:lstStyle/>
          <a:p>
            <a:pPr algn="r"/>
            <a:r>
              <a:rPr kumimoji="0" lang="en-US" sz="100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solidFill>
            </a:endParaRPr>
          </a:p>
        </p:txBody>
      </p:sp>
      <p:sp>
        <p:nvSpPr>
          <p:cNvPr id="10" name="Footer Placeholder 4">
            <a:extLst>
              <a:ext uri="{FF2B5EF4-FFF2-40B4-BE49-F238E27FC236}">
                <a16:creationId xmlns:a16="http://schemas.microsoft.com/office/drawing/2014/main" id="{1F793EF3-E564-6849-9B65-5EEC9D345BE7}"/>
              </a:ext>
            </a:extLst>
          </p:cNvPr>
          <p:cNvSpPr txBox="1">
            <a:spLocks/>
          </p:cNvSpPr>
          <p:nvPr userDrawn="1"/>
        </p:nvSpPr>
        <p:spPr>
          <a:xfrm>
            <a:off x="1065213" y="6439057"/>
            <a:ext cx="7543006" cy="365125"/>
          </a:xfrm>
          <a:prstGeom prst="rect">
            <a:avLst/>
          </a:prstGeom>
        </p:spPr>
        <p:txBody>
          <a:bodyPr vert="horz" lIns="0" tIns="45720" rIns="91440" bIns="64008" rtlCol="0" anchor="ctr"/>
          <a:lstStyle>
            <a:defPPr>
              <a:defRPr lang="en-US"/>
            </a:defPPr>
            <a:lvl1pPr marL="0" algn="l" defTabSz="609493" rtl="0" eaLnBrk="1" latinLnBrk="0" hangingPunct="1">
              <a:defRPr sz="1000" b="1"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a:lstStyle>
          <a:p>
            <a:r>
              <a:rPr lang="en-US" dirty="0"/>
              <a:t>CareFirst BlueCross BlueShield</a:t>
            </a:r>
          </a:p>
        </p:txBody>
      </p:sp>
    </p:spTree>
    <p:extLst>
      <p:ext uri="{BB962C8B-B14F-4D97-AF65-F5344CB8AC3E}">
        <p14:creationId xmlns:p14="http://schemas.microsoft.com/office/powerpoint/2010/main" val="7187561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with 2Col Content">
    <p:spTree>
      <p:nvGrpSpPr>
        <p:cNvPr id="1" name=""/>
        <p:cNvGrpSpPr/>
        <p:nvPr/>
      </p:nvGrpSpPr>
      <p:grpSpPr>
        <a:xfrm>
          <a:off x="0" y="0"/>
          <a:ext cx="0" cy="0"/>
          <a:chOff x="0" y="0"/>
          <a:chExt cx="0" cy="0"/>
        </a:xfrm>
      </p:grpSpPr>
      <p:sp>
        <p:nvSpPr>
          <p:cNvPr id="2" name="Title 1"/>
          <p:cNvSpPr>
            <a:spLocks noGrp="1"/>
          </p:cNvSpPr>
          <p:nvPr>
            <p:ph type="title"/>
          </p:nvPr>
        </p:nvSpPr>
        <p:spPr>
          <a:xfrm>
            <a:off x="1065213" y="3354"/>
            <a:ext cx="8686800" cy="1390547"/>
          </a:xfrm>
        </p:spPr>
        <p:txBody>
          <a:bodyPr rIns="155448" anchor="b" anchorCtr="0">
            <a:noAutofit/>
          </a:bodyPr>
          <a:lstStyle>
            <a:lvl1pPr>
              <a:lnSpc>
                <a:spcPct val="80000"/>
              </a:lnSpc>
              <a:defRPr sz="3200"/>
            </a:lvl1pPr>
          </a:lstStyle>
          <a:p>
            <a:r>
              <a:rPr lang="en-US" dirty="0"/>
              <a:t>Click to edit Master title style</a:t>
            </a:r>
          </a:p>
        </p:txBody>
      </p:sp>
      <p:sp>
        <p:nvSpPr>
          <p:cNvPr id="3" name="Content Placeholder 2"/>
          <p:cNvSpPr>
            <a:spLocks noGrp="1"/>
          </p:cNvSpPr>
          <p:nvPr>
            <p:ph idx="1"/>
          </p:nvPr>
        </p:nvSpPr>
        <p:spPr>
          <a:xfrm>
            <a:off x="1065212" y="1146355"/>
            <a:ext cx="10513457" cy="4979808"/>
          </a:xfrm>
        </p:spPr>
        <p:txBody>
          <a:bodyPr tIns="457200" numCol="2" spcCol="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3349625" y="6477000"/>
            <a:ext cx="5489575" cy="381000"/>
          </a:xfrm>
          <a:prstGeom prst="rect">
            <a:avLst/>
          </a:prstGeom>
        </p:spPr>
        <p:txBody>
          <a:bodyPr/>
          <a:lstStyle>
            <a:lvl1pPr algn="ctr">
              <a:defRPr/>
            </a:lvl1pPr>
          </a:lstStyle>
          <a:p>
            <a:r>
              <a:rPr lang="en-US"/>
              <a:t>Account Name Open Enrollment</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dirty="0"/>
          </a:p>
        </p:txBody>
      </p:sp>
      <p:sp>
        <p:nvSpPr>
          <p:cNvPr id="8" name="Picture Placeholder 7"/>
          <p:cNvSpPr>
            <a:spLocks noGrp="1"/>
          </p:cNvSpPr>
          <p:nvPr>
            <p:ph type="pic" sz="quarter" idx="14"/>
          </p:nvPr>
        </p:nvSpPr>
        <p:spPr>
          <a:xfrm>
            <a:off x="9748797" y="603504"/>
            <a:ext cx="1828800" cy="539496"/>
          </a:xfrm>
        </p:spPr>
        <p:txBody>
          <a:bodyPr/>
          <a:lstStyle/>
          <a:p>
            <a:r>
              <a:rPr lang="en-US" dirty="0"/>
              <a:t>Drag picture to placeholder or click icon to add</a:t>
            </a:r>
          </a:p>
        </p:txBody>
      </p:sp>
      <p:sp>
        <p:nvSpPr>
          <p:cNvPr id="9" name="TextBox 8">
            <a:extLst>
              <a:ext uri="{FF2B5EF4-FFF2-40B4-BE49-F238E27FC236}">
                <a16:creationId xmlns:a16="http://schemas.microsoft.com/office/drawing/2014/main" id="{D376B245-55D9-3847-BDDF-CA000FBD864E}"/>
              </a:ext>
            </a:extLst>
          </p:cNvPr>
          <p:cNvSpPr txBox="1"/>
          <p:nvPr userDrawn="1"/>
        </p:nvSpPr>
        <p:spPr>
          <a:xfrm>
            <a:off x="8578394" y="6485654"/>
            <a:ext cx="2974400" cy="246221"/>
          </a:xfrm>
          <a:prstGeom prst="rect">
            <a:avLst/>
          </a:prstGeom>
          <a:noFill/>
        </p:spPr>
        <p:txBody>
          <a:bodyPr wrap="square" lIns="0" rIns="0" rtlCol="0">
            <a:spAutoFit/>
          </a:bodyPr>
          <a:lstStyle/>
          <a:p>
            <a:pPr algn="r"/>
            <a:r>
              <a:rPr kumimoji="0" lang="en-US" sz="100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solidFill>
            </a:endParaRPr>
          </a:p>
        </p:txBody>
      </p:sp>
      <p:sp>
        <p:nvSpPr>
          <p:cNvPr id="10" name="Footer Placeholder 4">
            <a:extLst>
              <a:ext uri="{FF2B5EF4-FFF2-40B4-BE49-F238E27FC236}">
                <a16:creationId xmlns:a16="http://schemas.microsoft.com/office/drawing/2014/main" id="{8879730F-1C68-F340-8328-43DBFF01C326}"/>
              </a:ext>
            </a:extLst>
          </p:cNvPr>
          <p:cNvSpPr txBox="1">
            <a:spLocks/>
          </p:cNvSpPr>
          <p:nvPr userDrawn="1"/>
        </p:nvSpPr>
        <p:spPr>
          <a:xfrm>
            <a:off x="1065213" y="6439057"/>
            <a:ext cx="7543006" cy="365125"/>
          </a:xfrm>
          <a:prstGeom prst="rect">
            <a:avLst/>
          </a:prstGeom>
        </p:spPr>
        <p:txBody>
          <a:bodyPr vert="horz" lIns="0" tIns="45720" rIns="91440" bIns="64008" rtlCol="0" anchor="ctr"/>
          <a:lstStyle>
            <a:defPPr>
              <a:defRPr lang="en-US"/>
            </a:defPPr>
            <a:lvl1pPr marL="0" algn="l" defTabSz="609493" rtl="0" eaLnBrk="1" latinLnBrk="0" hangingPunct="1">
              <a:defRPr sz="1000" b="1"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a:lstStyle>
          <a:p>
            <a:r>
              <a:rPr lang="en-US" dirty="0"/>
              <a:t>CareFirst BlueCross BlueShield</a:t>
            </a:r>
          </a:p>
        </p:txBody>
      </p:sp>
    </p:spTree>
    <p:extLst>
      <p:ext uri="{BB962C8B-B14F-4D97-AF65-F5344CB8AC3E}">
        <p14:creationId xmlns:p14="http://schemas.microsoft.com/office/powerpoint/2010/main" val="13131747"/>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lan Chart">
    <p:spTree>
      <p:nvGrpSpPr>
        <p:cNvPr id="1" name=""/>
        <p:cNvGrpSpPr/>
        <p:nvPr/>
      </p:nvGrpSpPr>
      <p:grpSpPr>
        <a:xfrm>
          <a:off x="0" y="0"/>
          <a:ext cx="0" cy="0"/>
          <a:chOff x="0" y="0"/>
          <a:chExt cx="0" cy="0"/>
        </a:xfrm>
      </p:grpSpPr>
      <p:sp>
        <p:nvSpPr>
          <p:cNvPr id="10" name="Chart Placeholder 9"/>
          <p:cNvSpPr>
            <a:spLocks noGrp="1"/>
          </p:cNvSpPr>
          <p:nvPr>
            <p:ph type="chart" sz="quarter" idx="13"/>
          </p:nvPr>
        </p:nvSpPr>
        <p:spPr>
          <a:xfrm>
            <a:off x="1065213" y="1423911"/>
            <a:ext cx="10514171" cy="5066847"/>
          </a:xfrm>
        </p:spPr>
        <p:txBody>
          <a:bodyPr anchor="b"/>
          <a:lstStyle/>
          <a:p>
            <a:r>
              <a:rPr lang="en-US"/>
              <a:t>Click icon to add chart</a:t>
            </a:r>
          </a:p>
        </p:txBody>
      </p:sp>
      <p:sp>
        <p:nvSpPr>
          <p:cNvPr id="2" name="Title 1"/>
          <p:cNvSpPr>
            <a:spLocks noGrp="1"/>
          </p:cNvSpPr>
          <p:nvPr>
            <p:ph type="title"/>
          </p:nvPr>
        </p:nvSpPr>
        <p:spPr>
          <a:xfrm>
            <a:off x="1065213" y="-33452"/>
            <a:ext cx="9007496" cy="1423910"/>
          </a:xfrm>
        </p:spPr>
        <p:txBody>
          <a:bodyPr/>
          <a:lstStyle>
            <a:lvl1pPr>
              <a:defRPr sz="3000"/>
            </a:lvl1pPr>
          </a:lstStyle>
          <a:p>
            <a:r>
              <a:rPr lang="en-US" dirty="0"/>
              <a:t>Click to edit Master title style</a:t>
            </a:r>
          </a:p>
        </p:txBody>
      </p:sp>
      <p:sp>
        <p:nvSpPr>
          <p:cNvPr id="5" name="Slide Number Placeholder 4"/>
          <p:cNvSpPr>
            <a:spLocks noGrp="1"/>
          </p:cNvSpPr>
          <p:nvPr>
            <p:ph type="sldNum" sz="quarter" idx="12"/>
          </p:nvPr>
        </p:nvSpPr>
        <p:spPr/>
        <p:txBody>
          <a:bodyPr/>
          <a:lstStyle/>
          <a:p>
            <a:fld id="{494E4A6A-7543-2E47-A47C-558AE0E06DE0}" type="slidenum">
              <a:rPr lang="en-US" smtClean="0"/>
              <a:pPr/>
              <a:t>‹#›</a:t>
            </a:fld>
            <a:endParaRPr lang="en-US" dirty="0"/>
          </a:p>
        </p:txBody>
      </p:sp>
      <p:sp>
        <p:nvSpPr>
          <p:cNvPr id="7" name="Picture Placeholder 7"/>
          <p:cNvSpPr>
            <a:spLocks noGrp="1"/>
          </p:cNvSpPr>
          <p:nvPr>
            <p:ph type="pic" sz="quarter" idx="14"/>
          </p:nvPr>
        </p:nvSpPr>
        <p:spPr>
          <a:xfrm>
            <a:off x="9749870" y="597941"/>
            <a:ext cx="1828800" cy="539496"/>
          </a:xfrm>
        </p:spPr>
        <p:txBody>
          <a:bodyPr/>
          <a:lstStyle/>
          <a:p>
            <a:r>
              <a:rPr lang="en-US"/>
              <a:t>Drag picture to placeholder or click icon to add</a:t>
            </a:r>
          </a:p>
        </p:txBody>
      </p:sp>
      <p:sp>
        <p:nvSpPr>
          <p:cNvPr id="6" name="TextBox 5">
            <a:extLst>
              <a:ext uri="{FF2B5EF4-FFF2-40B4-BE49-F238E27FC236}">
                <a16:creationId xmlns:a16="http://schemas.microsoft.com/office/drawing/2014/main" id="{615D721B-E197-E143-9224-EECF0BB83FC7}"/>
              </a:ext>
            </a:extLst>
          </p:cNvPr>
          <p:cNvSpPr txBox="1"/>
          <p:nvPr userDrawn="1"/>
        </p:nvSpPr>
        <p:spPr>
          <a:xfrm>
            <a:off x="8578394" y="6485654"/>
            <a:ext cx="2974400" cy="246221"/>
          </a:xfrm>
          <a:prstGeom prst="rect">
            <a:avLst/>
          </a:prstGeom>
          <a:noFill/>
        </p:spPr>
        <p:txBody>
          <a:bodyPr wrap="square" lIns="0" rIns="0" rtlCol="0">
            <a:spAutoFit/>
          </a:bodyPr>
          <a:lstStyle/>
          <a:p>
            <a:pPr algn="r"/>
            <a:r>
              <a:rPr kumimoji="0" lang="en-US" sz="100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solidFill>
            </a:endParaRPr>
          </a:p>
        </p:txBody>
      </p:sp>
      <p:sp>
        <p:nvSpPr>
          <p:cNvPr id="8" name="Footer Placeholder 4">
            <a:extLst>
              <a:ext uri="{FF2B5EF4-FFF2-40B4-BE49-F238E27FC236}">
                <a16:creationId xmlns:a16="http://schemas.microsoft.com/office/drawing/2014/main" id="{7B818718-C63D-FB40-B4C6-30F9005BEC90}"/>
              </a:ext>
            </a:extLst>
          </p:cNvPr>
          <p:cNvSpPr txBox="1">
            <a:spLocks/>
          </p:cNvSpPr>
          <p:nvPr userDrawn="1"/>
        </p:nvSpPr>
        <p:spPr>
          <a:xfrm>
            <a:off x="1065213" y="6439057"/>
            <a:ext cx="7543006" cy="365125"/>
          </a:xfrm>
          <a:prstGeom prst="rect">
            <a:avLst/>
          </a:prstGeom>
        </p:spPr>
        <p:txBody>
          <a:bodyPr vert="horz" lIns="0" tIns="45720" rIns="91440" bIns="64008" rtlCol="0" anchor="ctr"/>
          <a:lstStyle>
            <a:defPPr>
              <a:defRPr lang="en-US"/>
            </a:defPPr>
            <a:lvl1pPr marL="0" algn="l" defTabSz="609493" rtl="0" eaLnBrk="1" latinLnBrk="0" hangingPunct="1">
              <a:defRPr sz="1000" b="1"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a:lstStyle>
          <a:p>
            <a:r>
              <a:rPr lang="en-US" dirty="0"/>
              <a:t>CareFirst BlueCross BlueShield</a:t>
            </a:r>
          </a:p>
        </p:txBody>
      </p:sp>
    </p:spTree>
    <p:extLst>
      <p:ext uri="{BB962C8B-B14F-4D97-AF65-F5344CB8AC3E}">
        <p14:creationId xmlns:p14="http://schemas.microsoft.com/office/powerpoint/2010/main" val="31669467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Logo and Page Number">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494E4A6A-7543-2E47-A47C-558AE0E06DE0}" type="slidenum">
              <a:rPr lang="en-US" smtClean="0"/>
              <a:pPr/>
              <a:t>‹#›</a:t>
            </a:fld>
            <a:endParaRPr lang="en-US" dirty="0"/>
          </a:p>
        </p:txBody>
      </p:sp>
      <p:sp>
        <p:nvSpPr>
          <p:cNvPr id="7" name="Picture Placeholder 7"/>
          <p:cNvSpPr>
            <a:spLocks noGrp="1"/>
          </p:cNvSpPr>
          <p:nvPr>
            <p:ph type="pic" sz="quarter" idx="14"/>
          </p:nvPr>
        </p:nvSpPr>
        <p:spPr>
          <a:xfrm>
            <a:off x="9752013" y="603504"/>
            <a:ext cx="1828800" cy="539496"/>
          </a:xfrm>
        </p:spPr>
        <p:txBody>
          <a:bodyPr/>
          <a:lstStyle/>
          <a:p>
            <a:r>
              <a:rPr lang="en-US"/>
              <a:t>Drag picture to placeholder or click icon to add</a:t>
            </a:r>
          </a:p>
        </p:txBody>
      </p:sp>
      <p:sp>
        <p:nvSpPr>
          <p:cNvPr id="4" name="TextBox 3">
            <a:extLst>
              <a:ext uri="{FF2B5EF4-FFF2-40B4-BE49-F238E27FC236}">
                <a16:creationId xmlns:a16="http://schemas.microsoft.com/office/drawing/2014/main" id="{DF1C8325-472A-2A43-944E-8013DE315C88}"/>
              </a:ext>
            </a:extLst>
          </p:cNvPr>
          <p:cNvSpPr txBox="1"/>
          <p:nvPr userDrawn="1"/>
        </p:nvSpPr>
        <p:spPr>
          <a:xfrm>
            <a:off x="8578394" y="6485654"/>
            <a:ext cx="2974400" cy="246221"/>
          </a:xfrm>
          <a:prstGeom prst="rect">
            <a:avLst/>
          </a:prstGeom>
          <a:noFill/>
        </p:spPr>
        <p:txBody>
          <a:bodyPr wrap="square" lIns="0" rIns="0" rtlCol="0">
            <a:spAutoFit/>
          </a:bodyPr>
          <a:lstStyle/>
          <a:p>
            <a:pPr algn="r"/>
            <a:r>
              <a:rPr kumimoji="0" lang="en-US" sz="100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solidFill>
            </a:endParaRPr>
          </a:p>
        </p:txBody>
      </p:sp>
      <p:sp>
        <p:nvSpPr>
          <p:cNvPr id="6" name="Footer Placeholder 4">
            <a:extLst>
              <a:ext uri="{FF2B5EF4-FFF2-40B4-BE49-F238E27FC236}">
                <a16:creationId xmlns:a16="http://schemas.microsoft.com/office/drawing/2014/main" id="{0A455929-A73C-1947-9389-16B632DEA79A}"/>
              </a:ext>
            </a:extLst>
          </p:cNvPr>
          <p:cNvSpPr txBox="1">
            <a:spLocks/>
          </p:cNvSpPr>
          <p:nvPr userDrawn="1"/>
        </p:nvSpPr>
        <p:spPr>
          <a:xfrm>
            <a:off x="1065213" y="6439057"/>
            <a:ext cx="7543006" cy="365125"/>
          </a:xfrm>
          <a:prstGeom prst="rect">
            <a:avLst/>
          </a:prstGeom>
        </p:spPr>
        <p:txBody>
          <a:bodyPr vert="horz" lIns="0" tIns="45720" rIns="91440" bIns="64008" rtlCol="0" anchor="ctr"/>
          <a:lstStyle>
            <a:defPPr>
              <a:defRPr lang="en-US"/>
            </a:defPPr>
            <a:lvl1pPr marL="0" algn="l" defTabSz="609493" rtl="0" eaLnBrk="1" latinLnBrk="0" hangingPunct="1">
              <a:defRPr sz="1000" b="1"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a:lstStyle>
          <a:p>
            <a:r>
              <a:rPr lang="en-US" dirty="0"/>
              <a:t>CareFirst BlueCross BlueShield</a:t>
            </a:r>
          </a:p>
        </p:txBody>
      </p:sp>
    </p:spTree>
    <p:extLst>
      <p:ext uri="{BB962C8B-B14F-4D97-AF65-F5344CB8AC3E}">
        <p14:creationId xmlns:p14="http://schemas.microsoft.com/office/powerpoint/2010/main" val="16569220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Divider">
    <p:bg>
      <p:bgPr>
        <a:solidFill>
          <a:schemeClr val="tx2"/>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3"/>
          </p:nvPr>
        </p:nvSpPr>
        <p:spPr>
          <a:xfrm>
            <a:off x="0" y="0"/>
            <a:ext cx="12198096" cy="6409944"/>
          </a:xfrm>
        </p:spPr>
        <p:txBody>
          <a:bodyPr/>
          <a:lstStyle/>
          <a:p>
            <a:r>
              <a:rPr lang="en-US"/>
              <a:t>Drag picture to placeholder or click icon to add</a:t>
            </a:r>
            <a:endParaRPr lang="en-US" dirty="0"/>
          </a:p>
        </p:txBody>
      </p:sp>
      <p:sp>
        <p:nvSpPr>
          <p:cNvPr id="14" name="Picture Placeholder 8"/>
          <p:cNvSpPr>
            <a:spLocks noGrp="1"/>
          </p:cNvSpPr>
          <p:nvPr>
            <p:ph type="pic" sz="quarter" idx="15"/>
          </p:nvPr>
        </p:nvSpPr>
        <p:spPr>
          <a:xfrm>
            <a:off x="0" y="4816474"/>
            <a:ext cx="12188825" cy="2404872"/>
          </a:xfrm>
        </p:spPr>
        <p:txBody>
          <a:bodyPr/>
          <a:lstStyle/>
          <a:p>
            <a:r>
              <a:rPr lang="en-US"/>
              <a:t>Drag picture to placeholder or click icon to add</a:t>
            </a:r>
          </a:p>
        </p:txBody>
      </p:sp>
      <p:sp>
        <p:nvSpPr>
          <p:cNvPr id="11" name="Title 1"/>
          <p:cNvSpPr>
            <a:spLocks noGrp="1"/>
          </p:cNvSpPr>
          <p:nvPr>
            <p:ph type="ctrTitle"/>
          </p:nvPr>
        </p:nvSpPr>
        <p:spPr>
          <a:xfrm>
            <a:off x="1065213" y="5143500"/>
            <a:ext cx="9601200" cy="1714500"/>
          </a:xfrm>
        </p:spPr>
        <p:txBody>
          <a:bodyPr rIns="0" bIns="457200">
            <a:normAutofit/>
          </a:bodyPr>
          <a:lstStyle>
            <a:lvl1pPr algn="l">
              <a:lnSpc>
                <a:spcPts val="5065"/>
              </a:lnSpc>
              <a:defRPr sz="5332" b="0" baseline="0">
                <a:solidFill>
                  <a:schemeClr val="bg1"/>
                </a:solidFill>
              </a:defRPr>
            </a:lvl1p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dirty="0"/>
          </a:p>
        </p:txBody>
      </p:sp>
      <p:sp>
        <p:nvSpPr>
          <p:cNvPr id="10" name="Picture Placeholder 7"/>
          <p:cNvSpPr>
            <a:spLocks noGrp="1"/>
          </p:cNvSpPr>
          <p:nvPr>
            <p:ph type="pic" sz="quarter" idx="14"/>
          </p:nvPr>
        </p:nvSpPr>
        <p:spPr>
          <a:xfrm>
            <a:off x="9749870" y="603504"/>
            <a:ext cx="1828800" cy="539496"/>
          </a:xfrm>
        </p:spPr>
        <p:txBody>
          <a:bodyPr/>
          <a:lstStyle/>
          <a:p>
            <a:r>
              <a:rPr lang="en-US"/>
              <a:t>Drag picture to placeholder or click icon to add</a:t>
            </a:r>
          </a:p>
        </p:txBody>
      </p:sp>
    </p:spTree>
    <p:extLst>
      <p:ext uri="{BB962C8B-B14F-4D97-AF65-F5344CB8AC3E}">
        <p14:creationId xmlns:p14="http://schemas.microsoft.com/office/powerpoint/2010/main" val="13842148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4E4A6A-7543-2E47-A47C-558AE0E06DE0}" type="slidenum">
              <a:rPr lang="en-US" smtClean="0"/>
              <a:t>‹#›</a:t>
            </a:fld>
            <a:endParaRPr lang="en-US"/>
          </a:p>
        </p:txBody>
      </p:sp>
    </p:spTree>
    <p:extLst>
      <p:ext uri="{BB962C8B-B14F-4D97-AF65-F5344CB8AC3E}">
        <p14:creationId xmlns:p14="http://schemas.microsoft.com/office/powerpoint/2010/main" val="23084669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4" name="TextBox 6">
            <a:extLst>
              <a:ext uri="{FF2B5EF4-FFF2-40B4-BE49-F238E27FC236}">
                <a16:creationId xmlns:a16="http://schemas.microsoft.com/office/drawing/2014/main" id="{CC945747-4A1C-D69F-B9F7-8ED7EDA2276B}"/>
              </a:ext>
            </a:extLst>
          </p:cNvPr>
          <p:cNvSpPr txBox="1">
            <a:spLocks noChangeArrowheads="1"/>
          </p:cNvSpPr>
          <p:nvPr userDrawn="1"/>
        </p:nvSpPr>
        <p:spPr bwMode="auto">
          <a:xfrm>
            <a:off x="653641" y="2933040"/>
            <a:ext cx="3013433" cy="95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defTabSz="457200" fontAlgn="base">
              <a:spcBef>
                <a:spcPct val="0"/>
              </a:spcBef>
              <a:spcAft>
                <a:spcPct val="0"/>
              </a:spcAft>
              <a:defRPr>
                <a:solidFill>
                  <a:schemeClr val="tx1"/>
                </a:solidFill>
                <a:latin typeface="Open Sans" panose="020B0606030504020204" pitchFamily="34" charset="0"/>
              </a:defRPr>
            </a:lvl6pPr>
            <a:lvl7pPr marL="2971800" indent="-228600" defTabSz="457200" fontAlgn="base">
              <a:spcBef>
                <a:spcPct val="0"/>
              </a:spcBef>
              <a:spcAft>
                <a:spcPct val="0"/>
              </a:spcAft>
              <a:defRPr>
                <a:solidFill>
                  <a:schemeClr val="tx1"/>
                </a:solidFill>
                <a:latin typeface="Open Sans" panose="020B0606030504020204" pitchFamily="34" charset="0"/>
              </a:defRPr>
            </a:lvl7pPr>
            <a:lvl8pPr marL="3429000" indent="-228600" defTabSz="457200" fontAlgn="base">
              <a:spcBef>
                <a:spcPct val="0"/>
              </a:spcBef>
              <a:spcAft>
                <a:spcPct val="0"/>
              </a:spcAft>
              <a:defRPr>
                <a:solidFill>
                  <a:schemeClr val="tx1"/>
                </a:solidFill>
                <a:latin typeface="Open Sans" panose="020B0606030504020204" pitchFamily="34" charset="0"/>
              </a:defRPr>
            </a:lvl8pPr>
            <a:lvl9pPr marL="3886200" indent="-228600" defTabSz="457200" fontAlgn="base">
              <a:spcBef>
                <a:spcPct val="0"/>
              </a:spcBef>
              <a:spcAft>
                <a:spcPct val="0"/>
              </a:spcAft>
              <a:defRPr>
                <a:solidFill>
                  <a:schemeClr val="tx1"/>
                </a:solidFill>
                <a:latin typeface="Open Sans" panose="020B0606030504020204" pitchFamily="34" charset="0"/>
              </a:defRPr>
            </a:lvl9pPr>
          </a:lstStyle>
          <a:p>
            <a:pPr algn="ctr" eaLnBrk="1" hangingPunct="1"/>
            <a:r>
              <a:rPr lang="en-US" altLang="en-US" sz="6198" dirty="0">
                <a:solidFill>
                  <a:schemeClr val="tx2"/>
                </a:solidFill>
                <a:latin typeface="Open Sans Semibold" panose="020B0606030504020204" pitchFamily="34" charset="0"/>
              </a:rPr>
              <a:t>Agenda</a:t>
            </a:r>
          </a:p>
        </p:txBody>
      </p:sp>
      <p:sp>
        <p:nvSpPr>
          <p:cNvPr id="6" name="Text Placeholder 4"/>
          <p:cNvSpPr>
            <a:spLocks noGrp="1"/>
          </p:cNvSpPr>
          <p:nvPr userDrawn="1">
            <p:ph type="body" sz="quarter" idx="14"/>
          </p:nvPr>
        </p:nvSpPr>
        <p:spPr>
          <a:xfrm>
            <a:off x="4266089" y="609600"/>
            <a:ext cx="7313295" cy="5600700"/>
          </a:xfrm>
          <a:prstGeom prst="roundRect">
            <a:avLst>
              <a:gd name="adj" fmla="val 2816"/>
            </a:avLst>
          </a:prstGeom>
          <a:solidFill>
            <a:schemeClr val="tx2"/>
          </a:solidFill>
        </p:spPr>
        <p:txBody>
          <a:bodyPr lIns="612648" tIns="612648" rIns="612648" bIns="612648" spcCol="612648" anchor="ctr"/>
          <a:lstStyle>
            <a:lvl1pPr marL="457063" indent="-457063">
              <a:lnSpc>
                <a:spcPct val="150000"/>
              </a:lnSpc>
              <a:buClr>
                <a:schemeClr val="bg2"/>
              </a:buClr>
              <a:buSzPct val="100000"/>
              <a:buFont typeface="+mj-lt"/>
              <a:buAutoNum type="arabicPeriod"/>
              <a:defRPr sz="1999">
                <a:solidFill>
                  <a:schemeClr val="bg1"/>
                </a:solidFill>
              </a:defRPr>
            </a:lvl1pPr>
            <a:lvl2pPr marL="856993" indent="-399930">
              <a:buFont typeface="+mj-lt"/>
              <a:buAutoNum type="romanUcPeriod"/>
              <a:defRPr/>
            </a:lvl2pPr>
            <a:lvl3pPr marL="1314056" indent="-399930">
              <a:buFont typeface="+mj-lt"/>
              <a:buAutoNum type="romanUcPeriod"/>
              <a:defRPr/>
            </a:lvl3pPr>
            <a:lvl4pPr marL="1771119" indent="-399930">
              <a:buFont typeface="+mj-lt"/>
              <a:buAutoNum type="romanUcPeriod"/>
              <a:defRPr/>
            </a:lvl4pPr>
            <a:lvl5pPr marL="2228181" indent="-399930">
              <a:buFont typeface="+mj-lt"/>
              <a:buAutoNum type="romanUcPeriod"/>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3">
            <a:extLst>
              <a:ext uri="{FF2B5EF4-FFF2-40B4-BE49-F238E27FC236}">
                <a16:creationId xmlns:a16="http://schemas.microsoft.com/office/drawing/2014/main" id="{47CCA445-7B02-D21E-853C-2225D0120ACB}"/>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9" name="TextBox 8">
            <a:extLst>
              <a:ext uri="{FF2B5EF4-FFF2-40B4-BE49-F238E27FC236}">
                <a16:creationId xmlns:a16="http://schemas.microsoft.com/office/drawing/2014/main" id="{610F45C4-C75A-3F6A-3D38-4D14D2895545}"/>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7" name="Slide Number Placeholder 7">
            <a:extLst>
              <a:ext uri="{FF2B5EF4-FFF2-40B4-BE49-F238E27FC236}">
                <a16:creationId xmlns:a16="http://schemas.microsoft.com/office/drawing/2014/main" id="{4665A081-32D2-343F-5517-F59AC87DAE1D}"/>
              </a:ext>
            </a:extLst>
          </p:cNvPr>
          <p:cNvSpPr>
            <a:spLocks noGrp="1"/>
          </p:cNvSpPr>
          <p:nvPr userDrawn="1">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Tree>
    <p:extLst>
      <p:ext uri="{BB962C8B-B14F-4D97-AF65-F5344CB8AC3E}">
        <p14:creationId xmlns:p14="http://schemas.microsoft.com/office/powerpoint/2010/main" val="2488541060"/>
      </p:ext>
    </p:extLst>
  </p:cSld>
  <p:clrMapOvr>
    <a:masterClrMapping/>
  </p:clrMapOvr>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over-2">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DC3B814-306C-166B-8513-6EEE12BD9236}"/>
              </a:ext>
            </a:extLst>
          </p:cNvPr>
          <p:cNvSpPr txBox="1">
            <a:spLocks/>
          </p:cNvSpPr>
          <p:nvPr userDrawn="1"/>
        </p:nvSpPr>
        <p:spPr>
          <a:xfrm>
            <a:off x="680138" y="664594"/>
            <a:ext cx="10828549" cy="5546725"/>
          </a:xfrm>
          <a:prstGeom prst="rect">
            <a:avLst/>
          </a:prstGeom>
        </p:spPr>
        <p:txBody>
          <a:bodyPr vert="horz" lIns="0" tIns="0" rIns="0" bIns="0" rtlCol="0" anchor="ctr" anchorCtr="0">
            <a:noAutofit/>
          </a:bodyPr>
          <a:lstStyle>
            <a:lvl1pPr algn="l" defTabSz="914400" rtl="0" eaLnBrk="1" latinLnBrk="0" hangingPunct="1">
              <a:lnSpc>
                <a:spcPct val="90000"/>
              </a:lnSpc>
              <a:spcBef>
                <a:spcPct val="0"/>
              </a:spcBef>
              <a:buNone/>
              <a:defRPr sz="3600" b="1" kern="1200">
                <a:solidFill>
                  <a:schemeClr val="tx2"/>
                </a:solidFill>
                <a:latin typeface="+mn-lt"/>
                <a:ea typeface="+mj-ea"/>
                <a:cs typeface="+mj-cs"/>
              </a:defRPr>
            </a:lvl1pPr>
          </a:lstStyle>
          <a:p>
            <a:pPr algn="ctr">
              <a:lnSpc>
                <a:spcPct val="100000"/>
              </a:lnSpc>
            </a:pPr>
            <a:r>
              <a:rPr lang="en-US" sz="6998" dirty="0">
                <a:solidFill>
                  <a:schemeClr val="bg1"/>
                </a:solidFill>
                <a:latin typeface="Open Sans" panose="020B0606030504020204" pitchFamily="34" charset="0"/>
                <a:ea typeface="Open Sans" panose="020B0606030504020204" pitchFamily="34" charset="0"/>
                <a:cs typeface="Open Sans" panose="020B0606030504020204" pitchFamily="34" charset="0"/>
              </a:rPr>
              <a:t>Understanding </a:t>
            </a:r>
            <a:br>
              <a:rPr lang="en-US" sz="6998"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6998" dirty="0">
                <a:solidFill>
                  <a:schemeClr val="bg1"/>
                </a:solidFill>
                <a:latin typeface="Open Sans" panose="020B0606030504020204" pitchFamily="34" charset="0"/>
                <a:ea typeface="Open Sans" panose="020B0606030504020204" pitchFamily="34" charset="0"/>
                <a:cs typeface="Open Sans" panose="020B0606030504020204" pitchFamily="34" charset="0"/>
              </a:rPr>
              <a:t>breast cancer</a:t>
            </a:r>
          </a:p>
        </p:txBody>
      </p:sp>
      <p:sp>
        <p:nvSpPr>
          <p:cNvPr id="2" name="Rectangle 1">
            <a:extLst>
              <a:ext uri="{FF2B5EF4-FFF2-40B4-BE49-F238E27FC236}">
                <a16:creationId xmlns:a16="http://schemas.microsoft.com/office/drawing/2014/main" id="{EBFC724E-6E11-2C82-6CFB-0584F222E47C}"/>
              </a:ext>
            </a:extLst>
          </p:cNvPr>
          <p:cNvSpPr/>
          <p:nvPr userDrawn="1"/>
        </p:nvSpPr>
        <p:spPr>
          <a:xfrm>
            <a:off x="6079177" y="0"/>
            <a:ext cx="6106601"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3" name="Rectangle 2">
            <a:extLst>
              <a:ext uri="{FF2B5EF4-FFF2-40B4-BE49-F238E27FC236}">
                <a16:creationId xmlns:a16="http://schemas.microsoft.com/office/drawing/2014/main" id="{548B3F31-BBFE-68AE-F4A0-583BDB757C3A}"/>
              </a:ext>
            </a:extLst>
          </p:cNvPr>
          <p:cNvSpPr/>
          <p:nvPr userDrawn="1"/>
        </p:nvSpPr>
        <p:spPr>
          <a:xfrm>
            <a:off x="0" y="0"/>
            <a:ext cx="6088318" cy="6858000"/>
          </a:xfrm>
          <a:prstGeom prst="rect">
            <a:avLst/>
          </a:prstGeom>
          <a:solidFill>
            <a:srgbClr val="BED6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solidFill>
                <a:schemeClr val="bg2"/>
              </a:solidFill>
            </a:endParaRPr>
          </a:p>
        </p:txBody>
      </p:sp>
      <p:pic>
        <p:nvPicPr>
          <p:cNvPr id="9" name="Picture 8" hidden="1">
            <a:extLst>
              <a:ext uri="{FF2B5EF4-FFF2-40B4-BE49-F238E27FC236}">
                <a16:creationId xmlns:a16="http://schemas.microsoft.com/office/drawing/2014/main" id="{B1B24B47-E4C9-AE3C-6B23-F391A88228A5}"/>
              </a:ext>
            </a:extLst>
          </p:cNvPr>
          <p:cNvPicPr>
            <a:picLocks noChangeAspect="1"/>
          </p:cNvPicPr>
          <p:nvPr userDrawn="1"/>
        </p:nvPicPr>
        <p:blipFill>
          <a:blip r:embed="rId2"/>
          <a:stretch>
            <a:fillRect/>
          </a:stretch>
        </p:blipFill>
        <p:spPr>
          <a:xfrm>
            <a:off x="9265653" y="659345"/>
            <a:ext cx="2319143" cy="957219"/>
          </a:xfrm>
          <a:prstGeom prst="rect">
            <a:avLst/>
          </a:prstGeom>
        </p:spPr>
      </p:pic>
      <p:sp>
        <p:nvSpPr>
          <p:cNvPr id="22" name="Text Placeholder 21">
            <a:extLst>
              <a:ext uri="{FF2B5EF4-FFF2-40B4-BE49-F238E27FC236}">
                <a16:creationId xmlns:a16="http://schemas.microsoft.com/office/drawing/2014/main" id="{9D80965B-B8E0-BF17-B411-A9BE4CAE4F3D}"/>
              </a:ext>
            </a:extLst>
          </p:cNvPr>
          <p:cNvSpPr>
            <a:spLocks noGrp="1"/>
          </p:cNvSpPr>
          <p:nvPr>
            <p:ph type="body" sz="quarter" idx="11" hasCustomPrompt="1"/>
          </p:nvPr>
        </p:nvSpPr>
        <p:spPr>
          <a:xfrm>
            <a:off x="6095655" y="2337403"/>
            <a:ext cx="6089997" cy="941388"/>
          </a:xfrm>
        </p:spPr>
        <p:txBody>
          <a:bodyPr/>
          <a:lstStyle>
            <a:lvl1pPr marL="0" indent="0" algn="ctr">
              <a:lnSpc>
                <a:spcPct val="100000"/>
              </a:lnSpc>
              <a:buFontTx/>
              <a:buNone/>
              <a:defRPr sz="4999" b="1">
                <a:solidFill>
                  <a:schemeClr val="bg1"/>
                </a:solidFill>
                <a:latin typeface="+mn-lt"/>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Insert text here</a:t>
            </a:r>
          </a:p>
          <a:p>
            <a:pPr lvl="0"/>
            <a:r>
              <a:rPr lang="en-US" dirty="0"/>
              <a:t>2nd line</a:t>
            </a:r>
          </a:p>
        </p:txBody>
      </p:sp>
      <p:sp>
        <p:nvSpPr>
          <p:cNvPr id="23" name="Text Placeholder 21">
            <a:extLst>
              <a:ext uri="{FF2B5EF4-FFF2-40B4-BE49-F238E27FC236}">
                <a16:creationId xmlns:a16="http://schemas.microsoft.com/office/drawing/2014/main" id="{2970ACD7-E6F3-59FD-7DD8-396E568440D6}"/>
              </a:ext>
            </a:extLst>
          </p:cNvPr>
          <p:cNvSpPr>
            <a:spLocks noGrp="1"/>
          </p:cNvSpPr>
          <p:nvPr>
            <p:ph type="body" sz="quarter" idx="12" hasCustomPrompt="1"/>
          </p:nvPr>
        </p:nvSpPr>
        <p:spPr>
          <a:xfrm>
            <a:off x="6095655" y="4200402"/>
            <a:ext cx="6089997" cy="941388"/>
          </a:xfrm>
        </p:spPr>
        <p:txBody>
          <a:bodyPr/>
          <a:lstStyle>
            <a:lvl1pPr marL="0" indent="0" algn="ctr">
              <a:lnSpc>
                <a:spcPct val="100000"/>
              </a:lnSpc>
              <a:buFontTx/>
              <a:buNone/>
              <a:defRPr sz="2199" b="0">
                <a:solidFill>
                  <a:schemeClr val="bg1"/>
                </a:solidFill>
                <a:latin typeface="+mn-lt"/>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Insert text here</a:t>
            </a:r>
            <a:br>
              <a:rPr lang="en-US" dirty="0"/>
            </a:br>
            <a:r>
              <a:rPr lang="en-US" dirty="0"/>
              <a:t>2nd line</a:t>
            </a:r>
          </a:p>
        </p:txBody>
      </p:sp>
      <p:sp>
        <p:nvSpPr>
          <p:cNvPr id="15" name="Picture Placeholder 14">
            <a:extLst>
              <a:ext uri="{FF2B5EF4-FFF2-40B4-BE49-F238E27FC236}">
                <a16:creationId xmlns:a16="http://schemas.microsoft.com/office/drawing/2014/main" id="{84ECE91C-464A-63E6-0F54-889EDBE4EDFF}"/>
              </a:ext>
            </a:extLst>
          </p:cNvPr>
          <p:cNvSpPr>
            <a:spLocks noGrp="1"/>
          </p:cNvSpPr>
          <p:nvPr>
            <p:ph type="pic" sz="quarter" idx="18"/>
          </p:nvPr>
        </p:nvSpPr>
        <p:spPr>
          <a:xfrm>
            <a:off x="886737" y="670054"/>
            <a:ext cx="4316941" cy="5541264"/>
          </a:xfrm>
          <a:prstGeom prst="roundRect">
            <a:avLst>
              <a:gd name="adj" fmla="val 3949"/>
            </a:avLst>
          </a:prstGeom>
          <a:solidFill>
            <a:schemeClr val="bg1">
              <a:lumMod val="75000"/>
            </a:schemeClr>
          </a:solidFill>
        </p:spPr>
        <p:txBody>
          <a:bodyPr/>
          <a:lstStyle>
            <a:lvl1pPr marL="0" indent="0" algn="ctr">
              <a:buFontTx/>
              <a:buNone/>
              <a:defRPr b="1"/>
            </a:lvl1pPr>
          </a:lstStyle>
          <a:p>
            <a:r>
              <a:rPr lang="en-US" dirty="0"/>
              <a:t>Click icon to add picture</a:t>
            </a:r>
          </a:p>
        </p:txBody>
      </p:sp>
      <p:pic>
        <p:nvPicPr>
          <p:cNvPr id="6" name="Picture 5">
            <a:extLst>
              <a:ext uri="{FF2B5EF4-FFF2-40B4-BE49-F238E27FC236}">
                <a16:creationId xmlns:a16="http://schemas.microsoft.com/office/drawing/2014/main" id="{2DFF9AEB-48D5-ABC5-7CAE-96F47163727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467536" y="650677"/>
            <a:ext cx="2202755" cy="674820"/>
          </a:xfrm>
          <a:prstGeom prst="rect">
            <a:avLst/>
          </a:prstGeom>
        </p:spPr>
      </p:pic>
    </p:spTree>
    <p:extLst>
      <p:ext uri="{BB962C8B-B14F-4D97-AF65-F5344CB8AC3E}">
        <p14:creationId xmlns:p14="http://schemas.microsoft.com/office/powerpoint/2010/main" val="30465215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itle, Wafer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132356-888A-B139-72E6-FA1B99917DB0}"/>
              </a:ext>
            </a:extLst>
          </p:cNvPr>
          <p:cNvSpPr/>
          <p:nvPr userDrawn="1"/>
        </p:nvSpPr>
        <p:spPr>
          <a:xfrm>
            <a:off x="6094412" y="-33988"/>
            <a:ext cx="6097460" cy="6891988"/>
          </a:xfrm>
          <a:prstGeom prst="rect">
            <a:avLst/>
          </a:prstGeom>
          <a:solidFill>
            <a:srgbClr val="BED6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10" name="Title 1">
            <a:extLst>
              <a:ext uri="{FF2B5EF4-FFF2-40B4-BE49-F238E27FC236}">
                <a16:creationId xmlns:a16="http://schemas.microsoft.com/office/drawing/2014/main" id="{28562AD7-A13F-426E-8E24-389B22F0D7C9}"/>
              </a:ext>
            </a:extLst>
          </p:cNvPr>
          <p:cNvSpPr>
            <a:spLocks noGrp="1"/>
          </p:cNvSpPr>
          <p:nvPr>
            <p:ph type="ctrTitle" hasCustomPrompt="1"/>
          </p:nvPr>
        </p:nvSpPr>
        <p:spPr>
          <a:xfrm>
            <a:off x="644068" y="625998"/>
            <a:ext cx="5020009" cy="458355"/>
          </a:xfrm>
        </p:spPr>
        <p:txBody>
          <a:bodyPr anchor="t" anchorCtr="0">
            <a:noAutofit/>
          </a:bodyPr>
          <a:lstStyle>
            <a:lvl1pPr algn="l">
              <a:defRPr sz="3399">
                <a:solidFill>
                  <a:schemeClr val="tx2"/>
                </a:solidFill>
              </a:defRPr>
            </a:lvl1pPr>
          </a:lstStyle>
          <a:p>
            <a:r>
              <a:rPr lang="en-US" dirty="0"/>
              <a:t>Insert text</a:t>
            </a:r>
          </a:p>
        </p:txBody>
      </p:sp>
      <p:pic>
        <p:nvPicPr>
          <p:cNvPr id="7" name="Picture 2" hidden="1">
            <a:extLst>
              <a:ext uri="{FF2B5EF4-FFF2-40B4-BE49-F238E27FC236}">
                <a16:creationId xmlns:a16="http://schemas.microsoft.com/office/drawing/2014/main" id="{6BFEC0A4-BE68-FDCB-3D0F-8767E79B00B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1468" t="2420" r="20658" b="5631"/>
          <a:stretch/>
        </p:blipFill>
        <p:spPr bwMode="auto">
          <a:xfrm>
            <a:off x="7084755" y="780234"/>
            <a:ext cx="4113728" cy="5263545"/>
          </a:xfrm>
          <a:prstGeom prst="roundRect">
            <a:avLst>
              <a:gd name="adj" fmla="val 5827"/>
            </a:avLst>
          </a:prstGeom>
          <a:noFill/>
          <a:extLst>
            <a:ext uri="{909E8E84-426E-40DD-AFC4-6F175D3DCCD1}">
              <a14:hiddenFill xmlns:a14="http://schemas.microsoft.com/office/drawing/2010/main">
                <a:solidFill>
                  <a:srgbClr val="FFFFFF"/>
                </a:solidFill>
              </a14:hiddenFill>
            </a:ext>
          </a:extLst>
        </p:spPr>
      </p:pic>
      <p:sp>
        <p:nvSpPr>
          <p:cNvPr id="15" name="Picture Placeholder 14">
            <a:extLst>
              <a:ext uri="{FF2B5EF4-FFF2-40B4-BE49-F238E27FC236}">
                <a16:creationId xmlns:a16="http://schemas.microsoft.com/office/drawing/2014/main" id="{C364668E-C043-D3AF-277B-5985FD19B82F}"/>
              </a:ext>
            </a:extLst>
          </p:cNvPr>
          <p:cNvSpPr>
            <a:spLocks noGrp="1"/>
          </p:cNvSpPr>
          <p:nvPr>
            <p:ph type="pic" sz="quarter" idx="14"/>
          </p:nvPr>
        </p:nvSpPr>
        <p:spPr>
          <a:xfrm>
            <a:off x="6751968" y="647700"/>
            <a:ext cx="4778512" cy="5562600"/>
          </a:xfrm>
          <a:prstGeom prst="roundRect">
            <a:avLst>
              <a:gd name="adj" fmla="val 5893"/>
            </a:avLst>
          </a:prstGeom>
          <a:solidFill>
            <a:schemeClr val="bg1">
              <a:lumMod val="95000"/>
            </a:schemeClr>
          </a:solidFill>
        </p:spPr>
        <p:txBody>
          <a:bodyPr/>
          <a:lstStyle>
            <a:lvl1pPr marL="0" indent="0" algn="ctr">
              <a:buFontTx/>
              <a:buNone/>
              <a:defRPr b="1"/>
            </a:lvl1pPr>
          </a:lstStyle>
          <a:p>
            <a:r>
              <a:rPr lang="en-US" dirty="0"/>
              <a:t>Click icon to add picture</a:t>
            </a:r>
          </a:p>
        </p:txBody>
      </p:sp>
      <p:sp>
        <p:nvSpPr>
          <p:cNvPr id="20" name="Text Placeholder 19">
            <a:extLst>
              <a:ext uri="{FF2B5EF4-FFF2-40B4-BE49-F238E27FC236}">
                <a16:creationId xmlns:a16="http://schemas.microsoft.com/office/drawing/2014/main" id="{5E3B011A-200E-223E-1277-9DBEF491B639}"/>
              </a:ext>
            </a:extLst>
          </p:cNvPr>
          <p:cNvSpPr>
            <a:spLocks noGrp="1"/>
          </p:cNvSpPr>
          <p:nvPr>
            <p:ph type="body" sz="quarter" idx="15" hasCustomPrompt="1"/>
          </p:nvPr>
        </p:nvSpPr>
        <p:spPr>
          <a:xfrm>
            <a:off x="640145" y="1368860"/>
            <a:ext cx="5020009" cy="693286"/>
          </a:xfrm>
        </p:spPr>
        <p:txBody>
          <a:bodyPr/>
          <a:lstStyle>
            <a:lvl1pPr marL="0" indent="0">
              <a:lnSpc>
                <a:spcPct val="100000"/>
              </a:lnSpc>
              <a:buFontTx/>
              <a:buNone/>
              <a:defRPr sz="1999" b="1">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Click to insert subhead</a:t>
            </a:r>
          </a:p>
          <a:p>
            <a:pPr lvl="0"/>
            <a:r>
              <a:rPr lang="en-US" dirty="0"/>
              <a:t>2 lines</a:t>
            </a:r>
          </a:p>
        </p:txBody>
      </p:sp>
      <p:sp>
        <p:nvSpPr>
          <p:cNvPr id="21" name="Text Placeholder 15">
            <a:extLst>
              <a:ext uri="{FF2B5EF4-FFF2-40B4-BE49-F238E27FC236}">
                <a16:creationId xmlns:a16="http://schemas.microsoft.com/office/drawing/2014/main" id="{9BAECED3-C11A-5764-E95E-06AF1B6EDE5E}"/>
              </a:ext>
            </a:extLst>
          </p:cNvPr>
          <p:cNvSpPr>
            <a:spLocks noGrp="1"/>
          </p:cNvSpPr>
          <p:nvPr>
            <p:ph type="body" sz="quarter" idx="16"/>
          </p:nvPr>
        </p:nvSpPr>
        <p:spPr>
          <a:xfrm>
            <a:off x="647531" y="2194560"/>
            <a:ext cx="5016545" cy="3869240"/>
          </a:xfrm>
        </p:spPr>
        <p:txBody>
          <a:bodyPr anchor="t" anchorCtr="0"/>
          <a:lstStyle>
            <a:lvl1pPr marL="171399" indent="-171399" algn="l">
              <a:lnSpc>
                <a:spcPct val="110000"/>
              </a:lnSpc>
              <a:spcAft>
                <a:spcPts val="1200"/>
              </a:spcAft>
              <a:tabLst/>
              <a:defRPr sz="1600">
                <a:solidFill>
                  <a:schemeClr val="tx1"/>
                </a:solidFill>
              </a:defRPr>
            </a:lvl1pPr>
            <a:lvl2pPr marL="342797" indent="-171399" algn="l">
              <a:lnSpc>
                <a:spcPct val="110000"/>
              </a:lnSpc>
              <a:spcAft>
                <a:spcPts val="1200"/>
              </a:spcAft>
              <a:buClr>
                <a:schemeClr val="accent1"/>
              </a:buClr>
              <a:tabLst/>
              <a:defRPr sz="1600">
                <a:solidFill>
                  <a:schemeClr val="tx1"/>
                </a:solidFill>
              </a:defRPr>
            </a:lvl2pPr>
            <a:lvl3pPr marL="514196" indent="-171399" algn="l">
              <a:lnSpc>
                <a:spcPct val="110000"/>
              </a:lnSpc>
              <a:spcAft>
                <a:spcPts val="1200"/>
              </a:spcAft>
              <a:buClr>
                <a:schemeClr val="accent1"/>
              </a:buClr>
              <a:tabLst/>
              <a:defRPr sz="1600">
                <a:solidFill>
                  <a:schemeClr val="tx1"/>
                </a:solidFill>
              </a:defRPr>
            </a:lvl3pPr>
            <a:lvl4pPr marL="685594" indent="-171399" algn="l">
              <a:lnSpc>
                <a:spcPct val="110000"/>
              </a:lnSpc>
              <a:spcAft>
                <a:spcPts val="1200"/>
              </a:spcAft>
              <a:buClr>
                <a:schemeClr val="accent1"/>
              </a:buClr>
              <a:tabLst/>
              <a:defRPr sz="1600">
                <a:solidFill>
                  <a:schemeClr val="tx1"/>
                </a:solidFill>
              </a:defRPr>
            </a:lvl4pPr>
            <a:lvl5pPr marL="856993" indent="-171399" algn="l">
              <a:lnSpc>
                <a:spcPct val="110000"/>
              </a:lnSpc>
              <a:spcAft>
                <a:spcPts val="1200"/>
              </a:spcAft>
              <a:buClr>
                <a:schemeClr val="accent1"/>
              </a:buClr>
              <a:tabLst/>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3">
            <a:extLst>
              <a:ext uri="{FF2B5EF4-FFF2-40B4-BE49-F238E27FC236}">
                <a16:creationId xmlns:a16="http://schemas.microsoft.com/office/drawing/2014/main" id="{713880FA-E790-F522-DB42-34B092A63796}"/>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4" name="Slide Number Placeholder 7">
            <a:extLst>
              <a:ext uri="{FF2B5EF4-FFF2-40B4-BE49-F238E27FC236}">
                <a16:creationId xmlns:a16="http://schemas.microsoft.com/office/drawing/2014/main" id="{6B4F6420-E6D0-CCE1-AAC1-F4E708AEF341}"/>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6" name="TextBox 5">
            <a:extLst>
              <a:ext uri="{FF2B5EF4-FFF2-40B4-BE49-F238E27FC236}">
                <a16:creationId xmlns:a16="http://schemas.microsoft.com/office/drawing/2014/main" id="{D33F09E6-9E40-F7E1-C455-B45492E7E365}"/>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Tree>
    <p:extLst>
      <p:ext uri="{BB962C8B-B14F-4D97-AF65-F5344CB8AC3E}">
        <p14:creationId xmlns:p14="http://schemas.microsoft.com/office/powerpoint/2010/main" val="1117763948"/>
      </p:ext>
    </p:extLst>
  </p:cSld>
  <p:clrMapOvr>
    <a:masterClrMapping/>
  </p:clrMapOvr>
  <p:extLst>
    <p:ext uri="{DCECCB84-F9BA-43D5-87BE-67443E8EF086}">
      <p15:sldGuideLst xmlns:p15="http://schemas.microsoft.com/office/powerpoint/2012/main">
        <p15:guide id="1" pos="984">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Wafer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895F7-00B0-A25B-D93B-918FBA4D382D}"/>
              </a:ext>
            </a:extLst>
          </p:cNvPr>
          <p:cNvSpPr>
            <a:spLocks noGrp="1"/>
          </p:cNvSpPr>
          <p:nvPr>
            <p:ph type="ctrTitle" hasCustomPrompt="1"/>
          </p:nvPr>
        </p:nvSpPr>
        <p:spPr>
          <a:xfrm>
            <a:off x="644068" y="625998"/>
            <a:ext cx="10897226" cy="458355"/>
          </a:xfrm>
        </p:spPr>
        <p:txBody>
          <a:bodyPr anchor="t" anchorCtr="0">
            <a:noAutofit/>
          </a:bodyPr>
          <a:lstStyle>
            <a:lvl1pPr algn="l">
              <a:defRPr sz="3399">
                <a:solidFill>
                  <a:schemeClr val="tx2"/>
                </a:solidFill>
              </a:defRPr>
            </a:lvl1pPr>
          </a:lstStyle>
          <a:p>
            <a:r>
              <a:rPr lang="en-US" dirty="0"/>
              <a:t>Insert text</a:t>
            </a:r>
          </a:p>
        </p:txBody>
      </p:sp>
      <p:sp>
        <p:nvSpPr>
          <p:cNvPr id="6" name="Text Placeholder 19">
            <a:extLst>
              <a:ext uri="{FF2B5EF4-FFF2-40B4-BE49-F238E27FC236}">
                <a16:creationId xmlns:a16="http://schemas.microsoft.com/office/drawing/2014/main" id="{B01B32C2-448E-3DB7-0D75-03B77B83E197}"/>
              </a:ext>
            </a:extLst>
          </p:cNvPr>
          <p:cNvSpPr>
            <a:spLocks noGrp="1"/>
          </p:cNvSpPr>
          <p:nvPr>
            <p:ph type="body" sz="quarter" idx="15" hasCustomPrompt="1"/>
          </p:nvPr>
        </p:nvSpPr>
        <p:spPr>
          <a:xfrm>
            <a:off x="640144" y="1373744"/>
            <a:ext cx="10887654" cy="458354"/>
          </a:xfrm>
        </p:spPr>
        <p:txBody>
          <a:bodyPr/>
          <a:lstStyle>
            <a:lvl1pPr marL="0" indent="0">
              <a:lnSpc>
                <a:spcPct val="100000"/>
              </a:lnSpc>
              <a:buFontTx/>
              <a:buNone/>
              <a:defRPr sz="1999" b="1">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Click to insert subhead</a:t>
            </a:r>
          </a:p>
          <a:p>
            <a:pPr lvl="0"/>
            <a:r>
              <a:rPr lang="en-US" dirty="0"/>
              <a:t> </a:t>
            </a:r>
          </a:p>
        </p:txBody>
      </p:sp>
      <p:sp>
        <p:nvSpPr>
          <p:cNvPr id="8" name="Footer Placeholder 3">
            <a:extLst>
              <a:ext uri="{FF2B5EF4-FFF2-40B4-BE49-F238E27FC236}">
                <a16:creationId xmlns:a16="http://schemas.microsoft.com/office/drawing/2014/main" id="{92C8AC8B-205E-7E72-A62A-185EFF5BDD5E}"/>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9" name="Slide Number Placeholder 7">
            <a:extLst>
              <a:ext uri="{FF2B5EF4-FFF2-40B4-BE49-F238E27FC236}">
                <a16:creationId xmlns:a16="http://schemas.microsoft.com/office/drawing/2014/main" id="{59DD7EC8-E78C-F081-B6A4-13C3EB0E224E}"/>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12" name="TextBox 11">
            <a:extLst>
              <a:ext uri="{FF2B5EF4-FFF2-40B4-BE49-F238E27FC236}">
                <a16:creationId xmlns:a16="http://schemas.microsoft.com/office/drawing/2014/main" id="{8FD58CCF-ED67-A75E-D989-99EE4D700CD3}"/>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3" name="Text Placeholder 15">
            <a:extLst>
              <a:ext uri="{FF2B5EF4-FFF2-40B4-BE49-F238E27FC236}">
                <a16:creationId xmlns:a16="http://schemas.microsoft.com/office/drawing/2014/main" id="{63403193-5E98-C5EA-CD02-9E167D75E4C0}"/>
              </a:ext>
            </a:extLst>
          </p:cNvPr>
          <p:cNvSpPr>
            <a:spLocks noGrp="1"/>
          </p:cNvSpPr>
          <p:nvPr>
            <p:ph type="body" sz="quarter" idx="16"/>
          </p:nvPr>
        </p:nvSpPr>
        <p:spPr>
          <a:xfrm>
            <a:off x="647531" y="1871972"/>
            <a:ext cx="5016545" cy="3869240"/>
          </a:xfrm>
        </p:spPr>
        <p:txBody>
          <a:bodyPr anchor="t" anchorCtr="0"/>
          <a:lstStyle>
            <a:lvl1pPr marL="171399" indent="-171399" algn="l">
              <a:lnSpc>
                <a:spcPct val="110000"/>
              </a:lnSpc>
              <a:spcAft>
                <a:spcPts val="1200"/>
              </a:spcAft>
              <a:tabLst/>
              <a:defRPr sz="1600">
                <a:solidFill>
                  <a:schemeClr val="tx1"/>
                </a:solidFill>
              </a:defRPr>
            </a:lvl1pPr>
            <a:lvl2pPr marL="342797" indent="-171399" algn="l">
              <a:lnSpc>
                <a:spcPct val="110000"/>
              </a:lnSpc>
              <a:spcAft>
                <a:spcPts val="1200"/>
              </a:spcAft>
              <a:buClr>
                <a:schemeClr val="accent1"/>
              </a:buClr>
              <a:tabLst/>
              <a:defRPr sz="1600">
                <a:solidFill>
                  <a:schemeClr val="tx1"/>
                </a:solidFill>
              </a:defRPr>
            </a:lvl2pPr>
            <a:lvl3pPr marL="514196" indent="-171399" algn="l">
              <a:lnSpc>
                <a:spcPct val="110000"/>
              </a:lnSpc>
              <a:spcAft>
                <a:spcPts val="1200"/>
              </a:spcAft>
              <a:buClr>
                <a:schemeClr val="accent1"/>
              </a:buClr>
              <a:tabLst/>
              <a:defRPr sz="1600">
                <a:solidFill>
                  <a:schemeClr val="tx1"/>
                </a:solidFill>
              </a:defRPr>
            </a:lvl3pPr>
            <a:lvl4pPr marL="685594" indent="-171399" algn="l">
              <a:lnSpc>
                <a:spcPct val="110000"/>
              </a:lnSpc>
              <a:spcAft>
                <a:spcPts val="1200"/>
              </a:spcAft>
              <a:buClr>
                <a:schemeClr val="accent1"/>
              </a:buClr>
              <a:tabLst/>
              <a:defRPr sz="1600">
                <a:solidFill>
                  <a:schemeClr val="tx1"/>
                </a:solidFill>
              </a:defRPr>
            </a:lvl4pPr>
            <a:lvl5pPr marL="856993" indent="-171399" algn="l">
              <a:lnSpc>
                <a:spcPct val="110000"/>
              </a:lnSpc>
              <a:spcAft>
                <a:spcPts val="1200"/>
              </a:spcAft>
              <a:buClr>
                <a:schemeClr val="accent1"/>
              </a:buClr>
              <a:tabLst/>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80931407"/>
      </p:ext>
    </p:extLst>
  </p:cSld>
  <p:clrMapOvr>
    <a:masterClrMapping/>
  </p:clrMapOvr>
  <p:extLst>
    <p:ext uri="{DCECCB84-F9BA-43D5-87BE-67443E8EF086}">
      <p15:sldGuideLst xmlns:p15="http://schemas.microsoft.com/office/powerpoint/2012/main">
        <p15:guide id="1" orient="horz" pos="1320">
          <p15:clr>
            <a:srgbClr val="9FCC3B"/>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Title/Sub/Body—1col">
    <p:spTree>
      <p:nvGrpSpPr>
        <p:cNvPr id="1" name=""/>
        <p:cNvGrpSpPr/>
        <p:nvPr/>
      </p:nvGrpSpPr>
      <p:grpSpPr>
        <a:xfrm>
          <a:off x="0" y="0"/>
          <a:ext cx="0" cy="0"/>
          <a:chOff x="0" y="0"/>
          <a:chExt cx="0" cy="0"/>
        </a:xfrm>
      </p:grpSpPr>
      <p:sp>
        <p:nvSpPr>
          <p:cNvPr id="10" name="Title 1"/>
          <p:cNvSpPr>
            <a:spLocks noGrp="1"/>
          </p:cNvSpPr>
          <p:nvPr>
            <p:ph type="ctrTitle"/>
          </p:nvPr>
        </p:nvSpPr>
        <p:spPr>
          <a:xfrm>
            <a:off x="609441" y="533401"/>
            <a:ext cx="10969943" cy="560127"/>
          </a:xfrm>
        </p:spPr>
        <p:txBody>
          <a:bodyPr>
            <a:noAutofit/>
          </a:bodyPr>
          <a:lstStyle>
            <a:lvl1pPr algn="l">
              <a:defRPr sz="3399">
                <a:solidFill>
                  <a:schemeClr val="tx2"/>
                </a:solidFill>
              </a:defRPr>
            </a:lvl1pPr>
          </a:lstStyle>
          <a:p>
            <a:r>
              <a:rPr lang="en-US" dirty="0"/>
              <a:t>Click to edit Master title style</a:t>
            </a:r>
          </a:p>
        </p:txBody>
      </p:sp>
      <p:sp>
        <p:nvSpPr>
          <p:cNvPr id="13" name="Text Placeholder 10"/>
          <p:cNvSpPr>
            <a:spLocks noGrp="1"/>
          </p:cNvSpPr>
          <p:nvPr>
            <p:ph type="body" sz="quarter" idx="13"/>
          </p:nvPr>
        </p:nvSpPr>
        <p:spPr>
          <a:xfrm>
            <a:off x="609441" y="1336151"/>
            <a:ext cx="10964808" cy="692715"/>
          </a:xfrm>
        </p:spPr>
        <p:txBody>
          <a:bodyPr/>
          <a:lstStyle>
            <a:lvl1pPr marL="0" indent="0">
              <a:buFontTx/>
              <a:buNone/>
              <a:defRPr sz="1999" b="1">
                <a:solidFill>
                  <a:schemeClr val="accent1"/>
                </a:solidFill>
                <a:latin typeface="+mn-lt"/>
              </a:defRPr>
            </a:lvl1pPr>
          </a:lstStyle>
          <a:p>
            <a:pPr lvl="0"/>
            <a:r>
              <a:rPr lang="en-US" dirty="0"/>
              <a:t>Click to edit Master text styles</a:t>
            </a:r>
          </a:p>
        </p:txBody>
      </p:sp>
      <p:sp>
        <p:nvSpPr>
          <p:cNvPr id="14" name="Text Placeholder 10"/>
          <p:cNvSpPr>
            <a:spLocks noGrp="1"/>
          </p:cNvSpPr>
          <p:nvPr>
            <p:ph type="body" sz="quarter" idx="14"/>
          </p:nvPr>
        </p:nvSpPr>
        <p:spPr>
          <a:xfrm>
            <a:off x="609441" y="2173326"/>
            <a:ext cx="10969943" cy="40369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EFD9DBB9-0A6A-12CF-8D08-162CD700BE7B}"/>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5" name="TextBox 4">
            <a:extLst>
              <a:ext uri="{FF2B5EF4-FFF2-40B4-BE49-F238E27FC236}">
                <a16:creationId xmlns:a16="http://schemas.microsoft.com/office/drawing/2014/main" id="{C5BFE0CB-2C0C-98B7-8E78-1D48076DEA46}"/>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2" name="Slide Number Placeholder 7">
            <a:extLst>
              <a:ext uri="{FF2B5EF4-FFF2-40B4-BE49-F238E27FC236}">
                <a16:creationId xmlns:a16="http://schemas.microsoft.com/office/drawing/2014/main" id="{9034C625-A8E8-6D1A-920F-A4125D6ADA5C}"/>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Tree>
    <p:extLst>
      <p:ext uri="{BB962C8B-B14F-4D97-AF65-F5344CB8AC3E}">
        <p14:creationId xmlns:p14="http://schemas.microsoft.com/office/powerpoint/2010/main" val="18646313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Body—1col—Photo">
    <p:spTree>
      <p:nvGrpSpPr>
        <p:cNvPr id="1" name=""/>
        <p:cNvGrpSpPr/>
        <p:nvPr/>
      </p:nvGrpSpPr>
      <p:grpSpPr>
        <a:xfrm>
          <a:off x="0" y="0"/>
          <a:ext cx="0" cy="0"/>
          <a:chOff x="0" y="0"/>
          <a:chExt cx="0" cy="0"/>
        </a:xfrm>
      </p:grpSpPr>
      <p:sp>
        <p:nvSpPr>
          <p:cNvPr id="10" name="Title 1"/>
          <p:cNvSpPr>
            <a:spLocks noGrp="1"/>
          </p:cNvSpPr>
          <p:nvPr>
            <p:ph type="ctrTitle"/>
          </p:nvPr>
        </p:nvSpPr>
        <p:spPr>
          <a:xfrm>
            <a:off x="609441" y="533401"/>
            <a:ext cx="10969943" cy="560127"/>
          </a:xfrm>
        </p:spPr>
        <p:txBody>
          <a:bodyPr>
            <a:noAutofit/>
          </a:bodyPr>
          <a:lstStyle>
            <a:lvl1pPr algn="l">
              <a:defRPr sz="3399">
                <a:solidFill>
                  <a:schemeClr val="tx2"/>
                </a:solidFill>
              </a:defRPr>
            </a:lvl1pPr>
          </a:lstStyle>
          <a:p>
            <a:r>
              <a:rPr lang="en-US" dirty="0"/>
              <a:t>Click to edit Master title style</a:t>
            </a:r>
          </a:p>
        </p:txBody>
      </p:sp>
      <p:sp>
        <p:nvSpPr>
          <p:cNvPr id="14" name="Text Placeholder 10"/>
          <p:cNvSpPr>
            <a:spLocks noGrp="1"/>
          </p:cNvSpPr>
          <p:nvPr>
            <p:ph type="body" sz="quarter" idx="14"/>
          </p:nvPr>
        </p:nvSpPr>
        <p:spPr>
          <a:xfrm>
            <a:off x="609442" y="1336151"/>
            <a:ext cx="6861468" cy="4874149"/>
          </a:xfrm>
        </p:spPr>
        <p:txBody>
          <a:bodyPr/>
          <a:lstStyle>
            <a:lvl1pPr>
              <a:buSzPct val="100000"/>
              <a:defRPr/>
            </a:lvl1pPr>
            <a:lvl2pPr>
              <a:buSzPct val="100000"/>
              <a:defRPr/>
            </a:lvl2pPr>
            <a:lvl3pPr>
              <a:buSzPct val="100000"/>
              <a:defRPr/>
            </a:lvl3pPr>
            <a:lvl4pPr>
              <a:buSzPct val="100000"/>
              <a:defRPr/>
            </a:lvl4pPr>
            <a:lvl5pPr>
              <a:buSzPct val="1000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Picture Placeholder 4"/>
          <p:cNvSpPr>
            <a:spLocks noGrp="1"/>
          </p:cNvSpPr>
          <p:nvPr>
            <p:ph type="pic" sz="quarter" idx="16"/>
          </p:nvPr>
        </p:nvSpPr>
        <p:spPr>
          <a:xfrm>
            <a:off x="7922736" y="1336151"/>
            <a:ext cx="3655852" cy="4874149"/>
          </a:xfrm>
          <a:prstGeom prst="roundRect">
            <a:avLst>
              <a:gd name="adj" fmla="val 3991"/>
            </a:avLst>
          </a:prstGeom>
          <a:solidFill>
            <a:schemeClr val="bg1">
              <a:lumMod val="85000"/>
            </a:schemeClr>
          </a:solidFill>
        </p:spPr>
        <p:txBody>
          <a:bodyPr rtlCol="0" anchor="ctr">
            <a:noAutofit/>
          </a:bodyPr>
          <a:lstStyle>
            <a:lvl1pPr marL="0" indent="0" algn="ctr">
              <a:buNone/>
              <a:defRPr b="1">
                <a:solidFill>
                  <a:srgbClr val="FF0000"/>
                </a:solidFill>
              </a:defRPr>
            </a:lvl1pPr>
          </a:lstStyle>
          <a:p>
            <a:pPr lvl="0"/>
            <a:r>
              <a:rPr lang="en-US" noProof="0"/>
              <a:t>Click icon to add picture</a:t>
            </a:r>
            <a:endParaRPr lang="en-US" noProof="0" dirty="0"/>
          </a:p>
        </p:txBody>
      </p:sp>
      <p:sp>
        <p:nvSpPr>
          <p:cNvPr id="4" name="Footer Placeholder 3">
            <a:extLst>
              <a:ext uri="{FF2B5EF4-FFF2-40B4-BE49-F238E27FC236}">
                <a16:creationId xmlns:a16="http://schemas.microsoft.com/office/drawing/2014/main" id="{6F7E32CE-037D-82F1-783D-C81C3F0FA0C5}"/>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6" name="TextBox 5">
            <a:extLst>
              <a:ext uri="{FF2B5EF4-FFF2-40B4-BE49-F238E27FC236}">
                <a16:creationId xmlns:a16="http://schemas.microsoft.com/office/drawing/2014/main" id="{C381BCDB-7EA1-BF77-0944-12074AABA444}"/>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2" name="Slide Number Placeholder 7">
            <a:extLst>
              <a:ext uri="{FF2B5EF4-FFF2-40B4-BE49-F238E27FC236}">
                <a16:creationId xmlns:a16="http://schemas.microsoft.com/office/drawing/2014/main" id="{5D20E0B2-2D08-10D7-9A45-27A84805EDC5}"/>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Tree>
    <p:extLst>
      <p:ext uri="{BB962C8B-B14F-4D97-AF65-F5344CB8AC3E}">
        <p14:creationId xmlns:p14="http://schemas.microsoft.com/office/powerpoint/2010/main" val="22071921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with Subtitle 2Co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65212" y="3355"/>
            <a:ext cx="8686801" cy="1143000"/>
          </a:xfrm>
        </p:spPr>
        <p:txBody>
          <a:bodyPr rIns="155448" anchor="b" anchorCtr="0">
            <a:noAutofit/>
          </a:bodyPr>
          <a:lstStyle/>
          <a:p>
            <a:r>
              <a:rPr lang="en-US" dirty="0"/>
              <a:t>CLICK TO EDIT MASTER TITLE STYLE</a:t>
            </a:r>
          </a:p>
        </p:txBody>
      </p:sp>
      <p:sp>
        <p:nvSpPr>
          <p:cNvPr id="3" name="Content Placeholder 2"/>
          <p:cNvSpPr>
            <a:spLocks noGrp="1"/>
          </p:cNvSpPr>
          <p:nvPr>
            <p:ph idx="1"/>
          </p:nvPr>
        </p:nvSpPr>
        <p:spPr>
          <a:xfrm>
            <a:off x="1065212" y="2289356"/>
            <a:ext cx="10513458" cy="3836808"/>
          </a:xfrm>
        </p:spPr>
        <p:txBody>
          <a:bodyPr tIns="228600" numCol="2" spcCol="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3349625" y="6477000"/>
            <a:ext cx="5489575" cy="381000"/>
          </a:xfrm>
          <a:prstGeom prst="rect">
            <a:avLst/>
          </a:prstGeom>
        </p:spPr>
        <p:txBody>
          <a:bodyPr/>
          <a:lstStyle>
            <a:lvl1pPr algn="ctr">
              <a:defRPr/>
            </a:lvl1pPr>
          </a:lstStyle>
          <a:p>
            <a:pPr algn="l"/>
            <a:r>
              <a:rPr lang="en-US"/>
              <a:t>Account Name Open Enrollment</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a:p>
        </p:txBody>
      </p:sp>
      <p:sp>
        <p:nvSpPr>
          <p:cNvPr id="10" name="Text Placeholder 9"/>
          <p:cNvSpPr>
            <a:spLocks noGrp="1"/>
          </p:cNvSpPr>
          <p:nvPr>
            <p:ph type="body" sz="quarter" idx="13"/>
          </p:nvPr>
        </p:nvSpPr>
        <p:spPr>
          <a:xfrm>
            <a:off x="1065214" y="1146355"/>
            <a:ext cx="9601200" cy="1143001"/>
          </a:xfrm>
        </p:spPr>
        <p:txBody>
          <a:bodyPr tIns="457200"/>
          <a:lstStyle>
            <a:lvl1pPr marL="0" indent="0">
              <a:buFontTx/>
              <a:buNone/>
              <a:defRPr sz="2100" b="1">
                <a:solidFill>
                  <a:schemeClr val="tx2"/>
                </a:solidFill>
                <a:latin typeface="Open Sans" charset="0"/>
                <a:ea typeface="Open Sans" charset="0"/>
                <a:cs typeface="Open Sans" charset="0"/>
              </a:defRPr>
            </a:lvl1pPr>
          </a:lstStyle>
          <a:p>
            <a:pPr lvl="0"/>
            <a:r>
              <a:rPr lang="en-US" dirty="0"/>
              <a:t>Click to edit Master text styles</a:t>
            </a:r>
          </a:p>
        </p:txBody>
      </p:sp>
      <p:sp>
        <p:nvSpPr>
          <p:cNvPr id="9" name="TextBox 8">
            <a:extLst>
              <a:ext uri="{FF2B5EF4-FFF2-40B4-BE49-F238E27FC236}">
                <a16:creationId xmlns:a16="http://schemas.microsoft.com/office/drawing/2014/main" id="{19090F43-C28F-6944-A1B8-FE9AFF72A21A}"/>
              </a:ext>
            </a:extLst>
          </p:cNvPr>
          <p:cNvSpPr txBox="1"/>
          <p:nvPr userDrawn="1"/>
        </p:nvSpPr>
        <p:spPr>
          <a:xfrm>
            <a:off x="8578394" y="6485654"/>
            <a:ext cx="2974400" cy="246221"/>
          </a:xfrm>
          <a:prstGeom prst="rect">
            <a:avLst/>
          </a:prstGeom>
          <a:noFill/>
        </p:spPr>
        <p:txBody>
          <a:bodyPr wrap="square" lIns="0" rIns="0" rtlCol="0">
            <a:spAutoFit/>
          </a:bodyPr>
          <a:lstStyle/>
          <a:p>
            <a:pPr algn="r"/>
            <a:r>
              <a:rPr kumimoji="0" lang="en-US" sz="100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solidFill>
            </a:endParaRPr>
          </a:p>
        </p:txBody>
      </p:sp>
      <p:sp>
        <p:nvSpPr>
          <p:cNvPr id="11" name="Footer Placeholder 4">
            <a:extLst>
              <a:ext uri="{FF2B5EF4-FFF2-40B4-BE49-F238E27FC236}">
                <a16:creationId xmlns:a16="http://schemas.microsoft.com/office/drawing/2014/main" id="{F1147F9B-636C-ED4C-B1DF-D8D71517B8A1}"/>
              </a:ext>
            </a:extLst>
          </p:cNvPr>
          <p:cNvSpPr txBox="1">
            <a:spLocks/>
          </p:cNvSpPr>
          <p:nvPr userDrawn="1"/>
        </p:nvSpPr>
        <p:spPr>
          <a:xfrm>
            <a:off x="1065213" y="6439057"/>
            <a:ext cx="7543006" cy="365125"/>
          </a:xfrm>
          <a:prstGeom prst="rect">
            <a:avLst/>
          </a:prstGeom>
        </p:spPr>
        <p:txBody>
          <a:bodyPr vert="horz" lIns="0" tIns="45720" rIns="91440" bIns="64008" rtlCol="0" anchor="ctr"/>
          <a:lstStyle>
            <a:defPPr>
              <a:defRPr lang="en-US"/>
            </a:defPPr>
            <a:lvl1pPr marL="0" algn="l" defTabSz="609493" rtl="0" eaLnBrk="1" latinLnBrk="0" hangingPunct="1">
              <a:defRPr sz="1000" b="1"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a:lstStyle>
          <a:p>
            <a:r>
              <a:rPr lang="en-US" dirty="0"/>
              <a:t>CareFirst BlueCross BlueShield</a:t>
            </a:r>
          </a:p>
        </p:txBody>
      </p:sp>
    </p:spTree>
    <p:extLst>
      <p:ext uri="{BB962C8B-B14F-4D97-AF65-F5344CB8AC3E}">
        <p14:creationId xmlns:p14="http://schemas.microsoft.com/office/powerpoint/2010/main" val="51076428"/>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with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65213" y="3355"/>
            <a:ext cx="8686800" cy="1143000"/>
          </a:xfrm>
        </p:spPr>
        <p:txBody>
          <a:bodyPr rIns="155448" anchor="b" anchorCtr="0">
            <a:noAutofit/>
          </a:bodyPr>
          <a:lstStyle>
            <a:lvl1pPr>
              <a:lnSpc>
                <a:spcPct val="80000"/>
              </a:lnSpc>
              <a:defRPr sz="3200"/>
            </a:lvl1pPr>
          </a:lstStyle>
          <a:p>
            <a:r>
              <a:rPr lang="en-US" dirty="0"/>
              <a:t>CLICK TO EDIT MASTER TITLE STYLE</a:t>
            </a:r>
          </a:p>
        </p:txBody>
      </p:sp>
      <p:sp>
        <p:nvSpPr>
          <p:cNvPr id="3" name="Content Placeholder 2"/>
          <p:cNvSpPr>
            <a:spLocks noGrp="1"/>
          </p:cNvSpPr>
          <p:nvPr>
            <p:ph idx="1"/>
          </p:nvPr>
        </p:nvSpPr>
        <p:spPr>
          <a:xfrm>
            <a:off x="1065213" y="1146355"/>
            <a:ext cx="9601200" cy="4979808"/>
          </a:xfrm>
        </p:spPr>
        <p:txBody>
          <a:bodyPr tIns="45720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3349625" y="6477000"/>
            <a:ext cx="5489575" cy="381000"/>
          </a:xfrm>
          <a:prstGeom prst="rect">
            <a:avLst/>
          </a:prstGeom>
        </p:spPr>
        <p:txBody>
          <a:bodyPr/>
          <a:lstStyle>
            <a:lvl1pPr algn="ctr">
              <a:defRPr/>
            </a:lvl1pPr>
          </a:lstStyle>
          <a:p>
            <a:pPr algn="l"/>
            <a:r>
              <a:rPr lang="en-US"/>
              <a:t>Account Name Open Enrollment</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a:p>
        </p:txBody>
      </p:sp>
      <p:sp>
        <p:nvSpPr>
          <p:cNvPr id="9" name="TextBox 8">
            <a:extLst>
              <a:ext uri="{FF2B5EF4-FFF2-40B4-BE49-F238E27FC236}">
                <a16:creationId xmlns:a16="http://schemas.microsoft.com/office/drawing/2014/main" id="{3B8D5C22-817E-B941-BD7A-C507FD2FF18A}"/>
              </a:ext>
            </a:extLst>
          </p:cNvPr>
          <p:cNvSpPr txBox="1"/>
          <p:nvPr userDrawn="1"/>
        </p:nvSpPr>
        <p:spPr>
          <a:xfrm>
            <a:off x="8578394" y="6485654"/>
            <a:ext cx="2974400" cy="246221"/>
          </a:xfrm>
          <a:prstGeom prst="rect">
            <a:avLst/>
          </a:prstGeom>
          <a:noFill/>
        </p:spPr>
        <p:txBody>
          <a:bodyPr wrap="square" lIns="0" rIns="0" rtlCol="0">
            <a:spAutoFit/>
          </a:bodyPr>
          <a:lstStyle/>
          <a:p>
            <a:pPr algn="r"/>
            <a:r>
              <a:rPr kumimoji="0" lang="en-US" sz="100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solidFill>
            </a:endParaRPr>
          </a:p>
        </p:txBody>
      </p:sp>
      <p:sp>
        <p:nvSpPr>
          <p:cNvPr id="10" name="Footer Placeholder 4">
            <a:extLst>
              <a:ext uri="{FF2B5EF4-FFF2-40B4-BE49-F238E27FC236}">
                <a16:creationId xmlns:a16="http://schemas.microsoft.com/office/drawing/2014/main" id="{54FCD1B3-BDAD-FB42-925A-546487C366E1}"/>
              </a:ext>
            </a:extLst>
          </p:cNvPr>
          <p:cNvSpPr txBox="1">
            <a:spLocks/>
          </p:cNvSpPr>
          <p:nvPr userDrawn="1"/>
        </p:nvSpPr>
        <p:spPr>
          <a:xfrm>
            <a:off x="1065213" y="6439057"/>
            <a:ext cx="7543006" cy="365125"/>
          </a:xfrm>
          <a:prstGeom prst="rect">
            <a:avLst/>
          </a:prstGeom>
        </p:spPr>
        <p:txBody>
          <a:bodyPr vert="horz" lIns="0" tIns="45720" rIns="91440" bIns="64008" rtlCol="0" anchor="ctr"/>
          <a:lstStyle>
            <a:defPPr>
              <a:defRPr lang="en-US"/>
            </a:defPPr>
            <a:lvl1pPr marL="0" algn="l" defTabSz="609493" rtl="0" eaLnBrk="1" latinLnBrk="0" hangingPunct="1">
              <a:defRPr sz="1000" b="1"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a:lstStyle>
          <a:p>
            <a:r>
              <a:rPr lang="en-US" dirty="0"/>
              <a:t>CareFirst BlueCross BlueShield</a:t>
            </a:r>
          </a:p>
        </p:txBody>
      </p:sp>
    </p:spTree>
    <p:extLst>
      <p:ext uri="{BB962C8B-B14F-4D97-AF65-F5344CB8AC3E}">
        <p14:creationId xmlns:p14="http://schemas.microsoft.com/office/powerpoint/2010/main" val="4100239464"/>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with 2Col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65213" y="3354"/>
            <a:ext cx="8686800" cy="1401699"/>
          </a:xfrm>
        </p:spPr>
        <p:txBody>
          <a:bodyPr rIns="155448" anchor="b" anchorCtr="0">
            <a:noAutofit/>
          </a:bodyPr>
          <a:lstStyle>
            <a:lvl1pPr>
              <a:lnSpc>
                <a:spcPct val="80000"/>
              </a:lnSpc>
              <a:defRPr sz="3200"/>
            </a:lvl1pPr>
          </a:lstStyle>
          <a:p>
            <a:r>
              <a:rPr lang="en-US" dirty="0"/>
              <a:t>CLICK TO EDIT MASTER TITLE STYLE</a:t>
            </a:r>
          </a:p>
        </p:txBody>
      </p:sp>
      <p:sp>
        <p:nvSpPr>
          <p:cNvPr id="3" name="Content Placeholder 2"/>
          <p:cNvSpPr>
            <a:spLocks noGrp="1"/>
          </p:cNvSpPr>
          <p:nvPr>
            <p:ph idx="1"/>
          </p:nvPr>
        </p:nvSpPr>
        <p:spPr>
          <a:xfrm>
            <a:off x="1065212" y="1146355"/>
            <a:ext cx="10513457" cy="4979808"/>
          </a:xfrm>
        </p:spPr>
        <p:txBody>
          <a:bodyPr tIns="457200" numCol="2" spcCol="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3349625" y="6477000"/>
            <a:ext cx="5489575" cy="381000"/>
          </a:xfrm>
          <a:prstGeom prst="rect">
            <a:avLst/>
          </a:prstGeom>
        </p:spPr>
        <p:txBody>
          <a:bodyPr/>
          <a:lstStyle>
            <a:lvl1pPr algn="ctr">
              <a:defRPr/>
            </a:lvl1pPr>
          </a:lstStyle>
          <a:p>
            <a:pPr algn="l"/>
            <a:r>
              <a:rPr lang="en-US"/>
              <a:t>Account Name Open Enrollment</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a:p>
        </p:txBody>
      </p:sp>
      <p:sp>
        <p:nvSpPr>
          <p:cNvPr id="9" name="TextBox 8">
            <a:extLst>
              <a:ext uri="{FF2B5EF4-FFF2-40B4-BE49-F238E27FC236}">
                <a16:creationId xmlns:a16="http://schemas.microsoft.com/office/drawing/2014/main" id="{421FCF37-A571-2B48-A672-8D82D57460B0}"/>
              </a:ext>
            </a:extLst>
          </p:cNvPr>
          <p:cNvSpPr txBox="1"/>
          <p:nvPr userDrawn="1"/>
        </p:nvSpPr>
        <p:spPr>
          <a:xfrm>
            <a:off x="8578394" y="6485654"/>
            <a:ext cx="2974400" cy="246221"/>
          </a:xfrm>
          <a:prstGeom prst="rect">
            <a:avLst/>
          </a:prstGeom>
          <a:noFill/>
        </p:spPr>
        <p:txBody>
          <a:bodyPr wrap="square" lIns="0" rIns="0" rtlCol="0">
            <a:spAutoFit/>
          </a:bodyPr>
          <a:lstStyle/>
          <a:p>
            <a:pPr algn="r"/>
            <a:r>
              <a:rPr kumimoji="0" lang="en-US" sz="100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solidFill>
            </a:endParaRPr>
          </a:p>
        </p:txBody>
      </p:sp>
      <p:sp>
        <p:nvSpPr>
          <p:cNvPr id="10" name="Footer Placeholder 4">
            <a:extLst>
              <a:ext uri="{FF2B5EF4-FFF2-40B4-BE49-F238E27FC236}">
                <a16:creationId xmlns:a16="http://schemas.microsoft.com/office/drawing/2014/main" id="{51064C34-7443-1540-B643-E9919AC07A26}"/>
              </a:ext>
            </a:extLst>
          </p:cNvPr>
          <p:cNvSpPr txBox="1">
            <a:spLocks/>
          </p:cNvSpPr>
          <p:nvPr userDrawn="1"/>
        </p:nvSpPr>
        <p:spPr>
          <a:xfrm>
            <a:off x="1065213" y="6439057"/>
            <a:ext cx="7543006" cy="365125"/>
          </a:xfrm>
          <a:prstGeom prst="rect">
            <a:avLst/>
          </a:prstGeom>
        </p:spPr>
        <p:txBody>
          <a:bodyPr vert="horz" lIns="0" tIns="45720" rIns="91440" bIns="64008" rtlCol="0" anchor="ctr"/>
          <a:lstStyle>
            <a:defPPr>
              <a:defRPr lang="en-US"/>
            </a:defPPr>
            <a:lvl1pPr marL="0" algn="l" defTabSz="609493" rtl="0" eaLnBrk="1" latinLnBrk="0" hangingPunct="1">
              <a:defRPr sz="1000" b="1"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a:lstStyle>
          <a:p>
            <a:r>
              <a:rPr lang="en-US" dirty="0"/>
              <a:t>CareFirst BlueCross BlueShield</a:t>
            </a:r>
          </a:p>
        </p:txBody>
      </p:sp>
    </p:spTree>
    <p:extLst>
      <p:ext uri="{BB962C8B-B14F-4D97-AF65-F5344CB8AC3E}">
        <p14:creationId xmlns:p14="http://schemas.microsoft.com/office/powerpoint/2010/main" val="872641766"/>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Big Photo with Content">
    <p:spTree>
      <p:nvGrpSpPr>
        <p:cNvPr id="1" name=""/>
        <p:cNvGrpSpPr/>
        <p:nvPr/>
      </p:nvGrpSpPr>
      <p:grpSpPr>
        <a:xfrm>
          <a:off x="0" y="0"/>
          <a:ext cx="0" cy="0"/>
          <a:chOff x="0" y="0"/>
          <a:chExt cx="0" cy="0"/>
        </a:xfrm>
      </p:grpSpPr>
      <p:sp>
        <p:nvSpPr>
          <p:cNvPr id="5" name="Picture Placeholder 4"/>
          <p:cNvSpPr>
            <a:spLocks noGrp="1"/>
          </p:cNvSpPr>
          <p:nvPr>
            <p:ph type="pic" sz="quarter" idx="15"/>
          </p:nvPr>
        </p:nvSpPr>
        <p:spPr>
          <a:xfrm>
            <a:off x="0" y="0"/>
            <a:ext cx="12188825" cy="6858000"/>
          </a:xfrm>
        </p:spPr>
        <p:txBody>
          <a:bodyPr/>
          <a:lstStyle/>
          <a:p>
            <a:r>
              <a:rPr lang="en-US"/>
              <a:t>Drag picture to placeholder or click icon to add</a:t>
            </a:r>
          </a:p>
        </p:txBody>
      </p:sp>
      <p:sp>
        <p:nvSpPr>
          <p:cNvPr id="3" name="Content Placeholder 2"/>
          <p:cNvSpPr>
            <a:spLocks noGrp="1"/>
          </p:cNvSpPr>
          <p:nvPr>
            <p:ph idx="1"/>
          </p:nvPr>
        </p:nvSpPr>
        <p:spPr>
          <a:xfrm>
            <a:off x="1065213" y="2100650"/>
            <a:ext cx="5030787" cy="4757349"/>
          </a:xfrm>
        </p:spPr>
        <p:txBody>
          <a:bodyPr anchor="t" anchorCtr="0"/>
          <a:lstStyle>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a:p>
        </p:txBody>
      </p:sp>
      <p:sp>
        <p:nvSpPr>
          <p:cNvPr id="2" name="Title 1"/>
          <p:cNvSpPr>
            <a:spLocks noGrp="1"/>
          </p:cNvSpPr>
          <p:nvPr>
            <p:ph type="title" hasCustomPrompt="1"/>
          </p:nvPr>
        </p:nvSpPr>
        <p:spPr>
          <a:xfrm>
            <a:off x="1065213" y="0"/>
            <a:ext cx="5030788" cy="2100650"/>
          </a:xfrm>
        </p:spPr>
        <p:txBody>
          <a:bodyPr/>
          <a:lstStyle/>
          <a:p>
            <a:r>
              <a:rPr lang="en-US" dirty="0"/>
              <a:t>CLICK TO EDIT MASTER TITLE STYLE</a:t>
            </a:r>
          </a:p>
        </p:txBody>
      </p:sp>
      <p:sp>
        <p:nvSpPr>
          <p:cNvPr id="7" name="TextBox 6">
            <a:extLst>
              <a:ext uri="{FF2B5EF4-FFF2-40B4-BE49-F238E27FC236}">
                <a16:creationId xmlns:a16="http://schemas.microsoft.com/office/drawing/2014/main" id="{B928DAB5-BD11-294E-8D9F-8EEDDDB4A5E0}"/>
              </a:ext>
            </a:extLst>
          </p:cNvPr>
          <p:cNvSpPr txBox="1"/>
          <p:nvPr userDrawn="1"/>
        </p:nvSpPr>
        <p:spPr>
          <a:xfrm>
            <a:off x="8578394" y="6485654"/>
            <a:ext cx="2974400" cy="246221"/>
          </a:xfrm>
          <a:prstGeom prst="rect">
            <a:avLst/>
          </a:prstGeom>
          <a:noFill/>
        </p:spPr>
        <p:txBody>
          <a:bodyPr wrap="square" lIns="0" rIns="0" rtlCol="0">
            <a:spAutoFit/>
          </a:bodyPr>
          <a:lstStyle/>
          <a:p>
            <a:pPr algn="r"/>
            <a:r>
              <a:rPr kumimoji="0" lang="en-US" sz="100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solidFill>
            </a:endParaRPr>
          </a:p>
        </p:txBody>
      </p:sp>
      <p:sp>
        <p:nvSpPr>
          <p:cNvPr id="9" name="Footer Placeholder 4">
            <a:extLst>
              <a:ext uri="{FF2B5EF4-FFF2-40B4-BE49-F238E27FC236}">
                <a16:creationId xmlns:a16="http://schemas.microsoft.com/office/drawing/2014/main" id="{F555CEC1-BBB6-2B4F-A4C2-82B0F708D045}"/>
              </a:ext>
            </a:extLst>
          </p:cNvPr>
          <p:cNvSpPr txBox="1">
            <a:spLocks/>
          </p:cNvSpPr>
          <p:nvPr userDrawn="1"/>
        </p:nvSpPr>
        <p:spPr>
          <a:xfrm>
            <a:off x="1065213" y="6439057"/>
            <a:ext cx="7543006" cy="365125"/>
          </a:xfrm>
          <a:prstGeom prst="rect">
            <a:avLst/>
          </a:prstGeom>
        </p:spPr>
        <p:txBody>
          <a:bodyPr vert="horz" lIns="0" tIns="45720" rIns="91440" bIns="64008" rtlCol="0" anchor="ctr"/>
          <a:lstStyle>
            <a:defPPr>
              <a:defRPr lang="en-US"/>
            </a:defPPr>
            <a:lvl1pPr marL="0" algn="l" defTabSz="609493" rtl="0" eaLnBrk="1" latinLnBrk="0" hangingPunct="1">
              <a:defRPr sz="1000" b="1"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a:lstStyle>
          <a:p>
            <a:r>
              <a:rPr lang="en-US" dirty="0"/>
              <a:t>CareFirst BlueCross BlueShield</a:t>
            </a:r>
          </a:p>
        </p:txBody>
      </p:sp>
    </p:spTree>
    <p:extLst>
      <p:ext uri="{BB962C8B-B14F-4D97-AF65-F5344CB8AC3E}">
        <p14:creationId xmlns:p14="http://schemas.microsoft.com/office/powerpoint/2010/main" val="3176010151"/>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Left Photo with Content">
    <p:spTree>
      <p:nvGrpSpPr>
        <p:cNvPr id="1" name=""/>
        <p:cNvGrpSpPr/>
        <p:nvPr/>
      </p:nvGrpSpPr>
      <p:grpSpPr>
        <a:xfrm>
          <a:off x="0" y="0"/>
          <a:ext cx="0" cy="0"/>
          <a:chOff x="0" y="0"/>
          <a:chExt cx="0" cy="0"/>
        </a:xfrm>
      </p:grpSpPr>
      <p:sp>
        <p:nvSpPr>
          <p:cNvPr id="4" name="Picture Placeholder 3"/>
          <p:cNvSpPr>
            <a:spLocks noGrp="1"/>
          </p:cNvSpPr>
          <p:nvPr>
            <p:ph type="pic" sz="quarter" idx="14"/>
          </p:nvPr>
        </p:nvSpPr>
        <p:spPr>
          <a:xfrm>
            <a:off x="1" y="0"/>
            <a:ext cx="4278785" cy="6858000"/>
          </a:xfrm>
        </p:spPr>
        <p:txBody>
          <a:bodyPr/>
          <a:lstStyle/>
          <a:p>
            <a:r>
              <a:rPr lang="en-US"/>
              <a:t>Drag picture to placeholder or click icon to add</a:t>
            </a:r>
          </a:p>
        </p:txBody>
      </p:sp>
      <p:sp>
        <p:nvSpPr>
          <p:cNvPr id="3" name="Content Placeholder 2"/>
          <p:cNvSpPr>
            <a:spLocks noGrp="1"/>
          </p:cNvSpPr>
          <p:nvPr>
            <p:ph idx="1"/>
          </p:nvPr>
        </p:nvSpPr>
        <p:spPr>
          <a:xfrm>
            <a:off x="5200565" y="2281880"/>
            <a:ext cx="5465848" cy="4576119"/>
          </a:xfrm>
        </p:spPr>
        <p:txBody>
          <a:bodyPr tIns="228600"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a:p>
        </p:txBody>
      </p:sp>
      <p:sp>
        <p:nvSpPr>
          <p:cNvPr id="2" name="Title 1"/>
          <p:cNvSpPr>
            <a:spLocks noGrp="1"/>
          </p:cNvSpPr>
          <p:nvPr>
            <p:ph type="title"/>
          </p:nvPr>
        </p:nvSpPr>
        <p:spPr>
          <a:xfrm>
            <a:off x="5200565" y="0"/>
            <a:ext cx="5465848" cy="2404872"/>
          </a:xfrm>
        </p:spPr>
        <p:txBody>
          <a:bodyPr bIns="155448"/>
          <a:lstStyle>
            <a:lvl1pPr>
              <a:lnSpc>
                <a:spcPct val="100000"/>
              </a:lnSpc>
              <a:spcAft>
                <a:spcPts val="1000"/>
              </a:spcAft>
              <a:defRPr sz="2100" b="1">
                <a:solidFill>
                  <a:schemeClr val="tx2"/>
                </a:solidFill>
                <a:latin typeface="Open Sans" charset="0"/>
                <a:ea typeface="Open Sans" charset="0"/>
                <a:cs typeface="Open Sans" charset="0"/>
              </a:defRPr>
            </a:lvl1pPr>
          </a:lstStyle>
          <a:p>
            <a:r>
              <a:rPr lang="en-US" dirty="0"/>
              <a:t>Click to edit Master title style</a:t>
            </a:r>
          </a:p>
        </p:txBody>
      </p:sp>
      <p:sp>
        <p:nvSpPr>
          <p:cNvPr id="7" name="TextBox 6">
            <a:extLst>
              <a:ext uri="{FF2B5EF4-FFF2-40B4-BE49-F238E27FC236}">
                <a16:creationId xmlns:a16="http://schemas.microsoft.com/office/drawing/2014/main" id="{921190A0-74AA-204B-8D6D-02F6F44897F3}"/>
              </a:ext>
            </a:extLst>
          </p:cNvPr>
          <p:cNvSpPr txBox="1"/>
          <p:nvPr userDrawn="1"/>
        </p:nvSpPr>
        <p:spPr>
          <a:xfrm>
            <a:off x="8578394" y="6485654"/>
            <a:ext cx="2974400" cy="246221"/>
          </a:xfrm>
          <a:prstGeom prst="rect">
            <a:avLst/>
          </a:prstGeom>
          <a:noFill/>
        </p:spPr>
        <p:txBody>
          <a:bodyPr wrap="square" lIns="0" rIns="0" rtlCol="0">
            <a:spAutoFit/>
          </a:bodyPr>
          <a:lstStyle/>
          <a:p>
            <a:pPr algn="r"/>
            <a:r>
              <a:rPr kumimoji="0" lang="en-US" sz="100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solidFill>
            </a:endParaRPr>
          </a:p>
        </p:txBody>
      </p:sp>
      <p:sp>
        <p:nvSpPr>
          <p:cNvPr id="9" name="Footer Placeholder 4">
            <a:extLst>
              <a:ext uri="{FF2B5EF4-FFF2-40B4-BE49-F238E27FC236}">
                <a16:creationId xmlns:a16="http://schemas.microsoft.com/office/drawing/2014/main" id="{CFD06645-1D97-494C-93C7-6BB28F7832BA}"/>
              </a:ext>
            </a:extLst>
          </p:cNvPr>
          <p:cNvSpPr txBox="1">
            <a:spLocks/>
          </p:cNvSpPr>
          <p:nvPr userDrawn="1"/>
        </p:nvSpPr>
        <p:spPr>
          <a:xfrm>
            <a:off x="1065213" y="6439057"/>
            <a:ext cx="7543006" cy="365125"/>
          </a:xfrm>
          <a:prstGeom prst="rect">
            <a:avLst/>
          </a:prstGeom>
        </p:spPr>
        <p:txBody>
          <a:bodyPr vert="horz" lIns="0" tIns="45720" rIns="91440" bIns="64008" rtlCol="0" anchor="ctr"/>
          <a:lstStyle>
            <a:defPPr>
              <a:defRPr lang="en-US"/>
            </a:defPPr>
            <a:lvl1pPr marL="0" algn="l" defTabSz="609493" rtl="0" eaLnBrk="1" latinLnBrk="0" hangingPunct="1">
              <a:defRPr sz="1000" b="1"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a:lstStyle>
          <a:p>
            <a:r>
              <a:rPr lang="en-US" dirty="0"/>
              <a:t>CareFirst BlueCross BlueShield</a:t>
            </a:r>
          </a:p>
        </p:txBody>
      </p:sp>
    </p:spTree>
    <p:extLst>
      <p:ext uri="{BB962C8B-B14F-4D97-AF65-F5344CB8AC3E}">
        <p14:creationId xmlns:p14="http://schemas.microsoft.com/office/powerpoint/2010/main" val="3138663328"/>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lan Chart">
    <p:spTree>
      <p:nvGrpSpPr>
        <p:cNvPr id="1" name=""/>
        <p:cNvGrpSpPr/>
        <p:nvPr/>
      </p:nvGrpSpPr>
      <p:grpSpPr>
        <a:xfrm>
          <a:off x="0" y="0"/>
          <a:ext cx="0" cy="0"/>
          <a:chOff x="0" y="0"/>
          <a:chExt cx="0" cy="0"/>
        </a:xfrm>
      </p:grpSpPr>
      <p:sp>
        <p:nvSpPr>
          <p:cNvPr id="10" name="Chart Placeholder 9"/>
          <p:cNvSpPr>
            <a:spLocks noGrp="1"/>
          </p:cNvSpPr>
          <p:nvPr>
            <p:ph type="chart" sz="quarter" idx="13"/>
          </p:nvPr>
        </p:nvSpPr>
        <p:spPr>
          <a:xfrm>
            <a:off x="1065213" y="1423911"/>
            <a:ext cx="10514171" cy="5066847"/>
          </a:xfrm>
        </p:spPr>
        <p:txBody>
          <a:bodyPr anchor="b"/>
          <a:lstStyle/>
          <a:p>
            <a:r>
              <a:rPr lang="en-US"/>
              <a:t>Click icon to add chart</a:t>
            </a:r>
          </a:p>
        </p:txBody>
      </p:sp>
      <p:sp>
        <p:nvSpPr>
          <p:cNvPr id="2" name="Title 1"/>
          <p:cNvSpPr>
            <a:spLocks noGrp="1"/>
          </p:cNvSpPr>
          <p:nvPr>
            <p:ph type="title" hasCustomPrompt="1"/>
          </p:nvPr>
        </p:nvSpPr>
        <p:spPr>
          <a:xfrm>
            <a:off x="1065213" y="1"/>
            <a:ext cx="9007496" cy="1143000"/>
          </a:xfrm>
        </p:spPr>
        <p:txBody>
          <a:bodyPr/>
          <a:lstStyle>
            <a:lvl1pPr>
              <a:defRPr sz="3000"/>
            </a:lvl1pPr>
          </a:lstStyle>
          <a:p>
            <a:r>
              <a:rPr lang="en-US" dirty="0"/>
              <a:t>CLICK TO EDIT MASTER TITLE STYLE</a:t>
            </a:r>
          </a:p>
        </p:txBody>
      </p:sp>
      <p:sp>
        <p:nvSpPr>
          <p:cNvPr id="5" name="Slide Number Placeholder 4"/>
          <p:cNvSpPr>
            <a:spLocks noGrp="1"/>
          </p:cNvSpPr>
          <p:nvPr>
            <p:ph type="sldNum" sz="quarter" idx="12"/>
          </p:nvPr>
        </p:nvSpPr>
        <p:spPr/>
        <p:txBody>
          <a:bodyPr/>
          <a:lstStyle/>
          <a:p>
            <a:fld id="{494E4A6A-7543-2E47-A47C-558AE0E06DE0}" type="slidenum">
              <a:rPr lang="en-US" smtClean="0"/>
              <a:pPr/>
              <a:t>‹#›</a:t>
            </a:fld>
            <a:endParaRPr lang="en-US"/>
          </a:p>
        </p:txBody>
      </p:sp>
      <p:sp>
        <p:nvSpPr>
          <p:cNvPr id="6" name="TextBox 5">
            <a:extLst>
              <a:ext uri="{FF2B5EF4-FFF2-40B4-BE49-F238E27FC236}">
                <a16:creationId xmlns:a16="http://schemas.microsoft.com/office/drawing/2014/main" id="{C7398663-3170-A443-BC23-D4B60E687F69}"/>
              </a:ext>
            </a:extLst>
          </p:cNvPr>
          <p:cNvSpPr txBox="1"/>
          <p:nvPr userDrawn="1"/>
        </p:nvSpPr>
        <p:spPr>
          <a:xfrm>
            <a:off x="8578394" y="6485654"/>
            <a:ext cx="2974400" cy="246221"/>
          </a:xfrm>
          <a:prstGeom prst="rect">
            <a:avLst/>
          </a:prstGeom>
          <a:noFill/>
        </p:spPr>
        <p:txBody>
          <a:bodyPr wrap="square" lIns="0" rIns="0" rtlCol="0">
            <a:spAutoFit/>
          </a:bodyPr>
          <a:lstStyle/>
          <a:p>
            <a:pPr algn="r"/>
            <a:r>
              <a:rPr kumimoji="0" lang="en-US" sz="100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solidFill>
            </a:endParaRPr>
          </a:p>
        </p:txBody>
      </p:sp>
      <p:sp>
        <p:nvSpPr>
          <p:cNvPr id="8" name="Footer Placeholder 4">
            <a:extLst>
              <a:ext uri="{FF2B5EF4-FFF2-40B4-BE49-F238E27FC236}">
                <a16:creationId xmlns:a16="http://schemas.microsoft.com/office/drawing/2014/main" id="{19B5CD00-8B6A-5A4A-ADA7-F750FC82D4D5}"/>
              </a:ext>
            </a:extLst>
          </p:cNvPr>
          <p:cNvSpPr txBox="1">
            <a:spLocks/>
          </p:cNvSpPr>
          <p:nvPr userDrawn="1"/>
        </p:nvSpPr>
        <p:spPr>
          <a:xfrm>
            <a:off x="1065213" y="6439057"/>
            <a:ext cx="7543006" cy="365125"/>
          </a:xfrm>
          <a:prstGeom prst="rect">
            <a:avLst/>
          </a:prstGeom>
        </p:spPr>
        <p:txBody>
          <a:bodyPr vert="horz" lIns="0" tIns="45720" rIns="91440" bIns="64008" rtlCol="0" anchor="ctr"/>
          <a:lstStyle>
            <a:defPPr>
              <a:defRPr lang="en-US"/>
            </a:defPPr>
            <a:lvl1pPr marL="0" algn="l" defTabSz="609493" rtl="0" eaLnBrk="1" latinLnBrk="0" hangingPunct="1">
              <a:defRPr sz="1000" b="1"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a:lstStyle>
          <a:p>
            <a:r>
              <a:rPr lang="en-US" dirty="0"/>
              <a:t>CareFirst BlueCross BlueShield</a:t>
            </a:r>
          </a:p>
        </p:txBody>
      </p:sp>
    </p:spTree>
    <p:extLst>
      <p:ext uri="{BB962C8B-B14F-4D97-AF65-F5344CB8AC3E}">
        <p14:creationId xmlns:p14="http://schemas.microsoft.com/office/powerpoint/2010/main" val="3337468106"/>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Logo and Page Number">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494E4A6A-7543-2E47-A47C-558AE0E06DE0}" type="slidenum">
              <a:rPr lang="en-US" smtClean="0"/>
              <a:pPr/>
              <a:t>‹#›</a:t>
            </a:fld>
            <a:endParaRPr lang="en-US"/>
          </a:p>
        </p:txBody>
      </p:sp>
      <p:sp>
        <p:nvSpPr>
          <p:cNvPr id="4" name="TextBox 3">
            <a:extLst>
              <a:ext uri="{FF2B5EF4-FFF2-40B4-BE49-F238E27FC236}">
                <a16:creationId xmlns:a16="http://schemas.microsoft.com/office/drawing/2014/main" id="{FF6B9C97-4766-F14C-B3A7-5C37762DB16C}"/>
              </a:ext>
            </a:extLst>
          </p:cNvPr>
          <p:cNvSpPr txBox="1"/>
          <p:nvPr userDrawn="1"/>
        </p:nvSpPr>
        <p:spPr>
          <a:xfrm>
            <a:off x="8578394" y="6485654"/>
            <a:ext cx="2974400" cy="246221"/>
          </a:xfrm>
          <a:prstGeom prst="rect">
            <a:avLst/>
          </a:prstGeom>
          <a:noFill/>
        </p:spPr>
        <p:txBody>
          <a:bodyPr wrap="square" lIns="0" rIns="0" rtlCol="0">
            <a:spAutoFit/>
          </a:bodyPr>
          <a:lstStyle/>
          <a:p>
            <a:pPr algn="r"/>
            <a:r>
              <a:rPr kumimoji="0" lang="en-US" sz="100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solidFill>
            </a:endParaRPr>
          </a:p>
        </p:txBody>
      </p:sp>
      <p:sp>
        <p:nvSpPr>
          <p:cNvPr id="6" name="Footer Placeholder 4">
            <a:extLst>
              <a:ext uri="{FF2B5EF4-FFF2-40B4-BE49-F238E27FC236}">
                <a16:creationId xmlns:a16="http://schemas.microsoft.com/office/drawing/2014/main" id="{0C19F430-5BDB-1445-8092-8C7DF0F3FB37}"/>
              </a:ext>
            </a:extLst>
          </p:cNvPr>
          <p:cNvSpPr txBox="1">
            <a:spLocks/>
          </p:cNvSpPr>
          <p:nvPr userDrawn="1"/>
        </p:nvSpPr>
        <p:spPr>
          <a:xfrm>
            <a:off x="1065213" y="6439057"/>
            <a:ext cx="7543006" cy="365125"/>
          </a:xfrm>
          <a:prstGeom prst="rect">
            <a:avLst/>
          </a:prstGeom>
        </p:spPr>
        <p:txBody>
          <a:bodyPr vert="horz" lIns="0" tIns="45720" rIns="91440" bIns="64008" rtlCol="0" anchor="ctr"/>
          <a:lstStyle>
            <a:defPPr>
              <a:defRPr lang="en-US"/>
            </a:defPPr>
            <a:lvl1pPr marL="0" algn="l" defTabSz="609493" rtl="0" eaLnBrk="1" latinLnBrk="0" hangingPunct="1">
              <a:defRPr sz="1000" b="1"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a:lstStyle>
          <a:p>
            <a:r>
              <a:rPr lang="en-US" dirty="0"/>
              <a:t>CareFirst BlueCross BlueShield</a:t>
            </a:r>
          </a:p>
        </p:txBody>
      </p:sp>
    </p:spTree>
    <p:extLst>
      <p:ext uri="{BB962C8B-B14F-4D97-AF65-F5344CB8AC3E}">
        <p14:creationId xmlns:p14="http://schemas.microsoft.com/office/powerpoint/2010/main" val="870137901"/>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Divider">
    <p:bg>
      <p:bgPr>
        <a:solidFill>
          <a:schemeClr val="tx2"/>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3"/>
          </p:nvPr>
        </p:nvSpPr>
        <p:spPr>
          <a:xfrm>
            <a:off x="0" y="0"/>
            <a:ext cx="12198096" cy="6409944"/>
          </a:xfrm>
        </p:spPr>
        <p:txBody>
          <a:bodyPr/>
          <a:lstStyle/>
          <a:p>
            <a:r>
              <a:rPr lang="en-US"/>
              <a:t>Drag picture to placeholder or click icon to add</a:t>
            </a:r>
            <a:endParaRPr lang="en-US" dirty="0"/>
          </a:p>
        </p:txBody>
      </p:sp>
      <p:sp>
        <p:nvSpPr>
          <p:cNvPr id="14" name="Picture Placeholder 8"/>
          <p:cNvSpPr>
            <a:spLocks noGrp="1"/>
          </p:cNvSpPr>
          <p:nvPr>
            <p:ph type="pic" sz="quarter" idx="15"/>
          </p:nvPr>
        </p:nvSpPr>
        <p:spPr>
          <a:xfrm>
            <a:off x="0" y="4816474"/>
            <a:ext cx="12188825" cy="2404872"/>
          </a:xfrm>
        </p:spPr>
        <p:txBody>
          <a:bodyPr/>
          <a:lstStyle/>
          <a:p>
            <a:r>
              <a:rPr lang="en-US"/>
              <a:t>Drag picture to placeholder or click icon to add</a:t>
            </a:r>
          </a:p>
        </p:txBody>
      </p:sp>
      <p:sp>
        <p:nvSpPr>
          <p:cNvPr id="11" name="Title 1"/>
          <p:cNvSpPr>
            <a:spLocks noGrp="1"/>
          </p:cNvSpPr>
          <p:nvPr>
            <p:ph type="ctrTitle"/>
          </p:nvPr>
        </p:nvSpPr>
        <p:spPr>
          <a:xfrm>
            <a:off x="1065213" y="5143500"/>
            <a:ext cx="9601200" cy="1714500"/>
          </a:xfrm>
        </p:spPr>
        <p:txBody>
          <a:bodyPr rIns="0" bIns="457200">
            <a:normAutofit/>
          </a:bodyPr>
          <a:lstStyle>
            <a:lvl1pPr algn="l">
              <a:lnSpc>
                <a:spcPts val="5065"/>
              </a:lnSpc>
              <a:defRPr sz="5332" b="0" baseline="0">
                <a:solidFill>
                  <a:schemeClr val="bg1"/>
                </a:solidFill>
              </a:defRPr>
            </a:lvl1p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a:p>
        </p:txBody>
      </p:sp>
      <p:sp>
        <p:nvSpPr>
          <p:cNvPr id="10" name="Picture Placeholder 7"/>
          <p:cNvSpPr>
            <a:spLocks noGrp="1"/>
          </p:cNvSpPr>
          <p:nvPr>
            <p:ph type="pic" sz="quarter" idx="14"/>
          </p:nvPr>
        </p:nvSpPr>
        <p:spPr>
          <a:xfrm>
            <a:off x="9752013" y="396277"/>
            <a:ext cx="1828800" cy="539496"/>
          </a:xfrm>
        </p:spPr>
        <p:txBody>
          <a:bodyPr/>
          <a:lstStyle/>
          <a:p>
            <a:r>
              <a:rPr lang="en-US"/>
              <a:t>Drag picture to placeholder or click icon to add</a:t>
            </a:r>
          </a:p>
        </p:txBody>
      </p:sp>
    </p:spTree>
    <p:extLst>
      <p:ext uri="{BB962C8B-B14F-4D97-AF65-F5344CB8AC3E}">
        <p14:creationId xmlns:p14="http://schemas.microsoft.com/office/powerpoint/2010/main" val="1086864427"/>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Thank You">
    <p:bg>
      <p:bgPr>
        <a:solidFill>
          <a:schemeClr val="tx2"/>
        </a:solidFill>
        <a:effectLst/>
      </p:bgPr>
    </p:bg>
    <p:spTree>
      <p:nvGrpSpPr>
        <p:cNvPr id="1" name=""/>
        <p:cNvGrpSpPr/>
        <p:nvPr/>
      </p:nvGrpSpPr>
      <p:grpSpPr>
        <a:xfrm>
          <a:off x="0" y="0"/>
          <a:ext cx="0" cy="0"/>
          <a:chOff x="0" y="0"/>
          <a:chExt cx="0" cy="0"/>
        </a:xfrm>
      </p:grpSpPr>
      <p:sp>
        <p:nvSpPr>
          <p:cNvPr id="8" name="Picture Placeholder 6"/>
          <p:cNvSpPr>
            <a:spLocks noGrp="1"/>
          </p:cNvSpPr>
          <p:nvPr>
            <p:ph type="pic" sz="quarter" idx="11"/>
          </p:nvPr>
        </p:nvSpPr>
        <p:spPr>
          <a:xfrm>
            <a:off x="0" y="0"/>
            <a:ext cx="12188952" cy="5888038"/>
          </a:xfrm>
        </p:spPr>
        <p:txBody>
          <a:bodyPr/>
          <a:lstStyle/>
          <a:p>
            <a:r>
              <a:rPr lang="en-US"/>
              <a:t>Drag picture to placeholder or click icon to add</a:t>
            </a:r>
          </a:p>
        </p:txBody>
      </p:sp>
      <p:sp>
        <p:nvSpPr>
          <p:cNvPr id="9" name="Picture Placeholder 8"/>
          <p:cNvSpPr>
            <a:spLocks noGrp="1"/>
          </p:cNvSpPr>
          <p:nvPr>
            <p:ph type="pic" sz="quarter" idx="13"/>
          </p:nvPr>
        </p:nvSpPr>
        <p:spPr>
          <a:xfrm>
            <a:off x="0" y="4816474"/>
            <a:ext cx="12188825" cy="2404872"/>
          </a:xfrm>
        </p:spPr>
        <p:txBody>
          <a:bodyPr/>
          <a:lstStyle/>
          <a:p>
            <a:r>
              <a:rPr lang="en-US"/>
              <a:t>Drag picture to placeholder or click icon to add</a:t>
            </a:r>
            <a:endParaRPr lang="en-US" dirty="0"/>
          </a:p>
        </p:txBody>
      </p:sp>
      <p:sp>
        <p:nvSpPr>
          <p:cNvPr id="14" name="Picture Placeholder 7"/>
          <p:cNvSpPr>
            <a:spLocks noGrp="1"/>
          </p:cNvSpPr>
          <p:nvPr>
            <p:ph type="pic" sz="quarter" idx="14"/>
          </p:nvPr>
        </p:nvSpPr>
        <p:spPr>
          <a:xfrm>
            <a:off x="7918704" y="530352"/>
            <a:ext cx="3657600" cy="1088136"/>
          </a:xfrm>
        </p:spPr>
        <p:txBody>
          <a:bodyPr/>
          <a:lstStyle/>
          <a:p>
            <a:r>
              <a:rPr lang="en-US"/>
              <a:t>Drag picture to placeholder or click icon to add</a:t>
            </a:r>
          </a:p>
        </p:txBody>
      </p:sp>
      <p:sp>
        <p:nvSpPr>
          <p:cNvPr id="13" name="Subtitle 2"/>
          <p:cNvSpPr>
            <a:spLocks noGrp="1"/>
          </p:cNvSpPr>
          <p:nvPr>
            <p:ph type="subTitle" idx="1" hasCustomPrompt="1"/>
          </p:nvPr>
        </p:nvSpPr>
        <p:spPr>
          <a:xfrm>
            <a:off x="6094413" y="5974408"/>
            <a:ext cx="5484971" cy="927693"/>
          </a:xfrm>
        </p:spPr>
        <p:txBody>
          <a:bodyPr wrap="square" lIns="0" tIns="0" rIns="0" bIns="0" anchor="t" anchorCtr="0">
            <a:noAutofit/>
          </a:bodyPr>
          <a:lstStyle>
            <a:lvl1pPr marL="0" indent="0" algn="r">
              <a:buNone/>
              <a:defRPr sz="2399" b="0" i="1" cap="none" baseline="0">
                <a:solidFill>
                  <a:schemeClr val="accent3"/>
                </a:solidFill>
                <a:latin typeface="Open Sans" charset="0"/>
                <a:ea typeface="Open Sans" charset="0"/>
                <a:cs typeface="Open Sans" charset="0"/>
              </a:defRPr>
            </a:lvl1pPr>
            <a:lvl2pPr marL="609448" indent="0" algn="ctr">
              <a:buNone/>
              <a:defRPr>
                <a:solidFill>
                  <a:schemeClr val="tx1">
                    <a:tint val="75000"/>
                  </a:schemeClr>
                </a:solidFill>
              </a:defRPr>
            </a:lvl2pPr>
            <a:lvl3pPr marL="1218895" indent="0" algn="ctr">
              <a:buNone/>
              <a:defRPr>
                <a:solidFill>
                  <a:schemeClr val="tx1">
                    <a:tint val="75000"/>
                  </a:schemeClr>
                </a:solidFill>
              </a:defRPr>
            </a:lvl3pPr>
            <a:lvl4pPr marL="1828343" indent="0" algn="ctr">
              <a:buNone/>
              <a:defRPr>
                <a:solidFill>
                  <a:schemeClr val="tx1">
                    <a:tint val="75000"/>
                  </a:schemeClr>
                </a:solidFill>
              </a:defRPr>
            </a:lvl4pPr>
            <a:lvl5pPr marL="2437790" indent="0" algn="ctr">
              <a:buNone/>
              <a:defRPr>
                <a:solidFill>
                  <a:schemeClr val="tx1">
                    <a:tint val="75000"/>
                  </a:schemeClr>
                </a:solidFill>
              </a:defRPr>
            </a:lvl5pPr>
            <a:lvl6pPr marL="3047238" indent="0" algn="ctr">
              <a:buNone/>
              <a:defRPr>
                <a:solidFill>
                  <a:schemeClr val="tx1">
                    <a:tint val="75000"/>
                  </a:schemeClr>
                </a:solidFill>
              </a:defRPr>
            </a:lvl6pPr>
            <a:lvl7pPr marL="3656686" indent="0" algn="ctr">
              <a:buNone/>
              <a:defRPr>
                <a:solidFill>
                  <a:schemeClr val="tx1">
                    <a:tint val="75000"/>
                  </a:schemeClr>
                </a:solidFill>
              </a:defRPr>
            </a:lvl7pPr>
            <a:lvl8pPr marL="4266133" indent="0" algn="ctr">
              <a:buNone/>
              <a:defRPr>
                <a:solidFill>
                  <a:schemeClr val="tx1">
                    <a:tint val="75000"/>
                  </a:schemeClr>
                </a:solidFill>
              </a:defRPr>
            </a:lvl8pPr>
            <a:lvl9pPr marL="4875581" indent="0" algn="ctr">
              <a:buNone/>
              <a:defRPr>
                <a:solidFill>
                  <a:schemeClr val="tx1">
                    <a:tint val="75000"/>
                  </a:schemeClr>
                </a:solidFill>
              </a:defRPr>
            </a:lvl9pPr>
          </a:lstStyle>
          <a:p>
            <a:r>
              <a:rPr lang="en-US" dirty="0"/>
              <a:t>Web address and/or phone number</a:t>
            </a:r>
          </a:p>
        </p:txBody>
      </p:sp>
      <p:sp>
        <p:nvSpPr>
          <p:cNvPr id="4" name="Text Placeholder 3"/>
          <p:cNvSpPr>
            <a:spLocks noGrp="1"/>
          </p:cNvSpPr>
          <p:nvPr>
            <p:ph type="body" sz="quarter" idx="12" hasCustomPrompt="1"/>
          </p:nvPr>
        </p:nvSpPr>
        <p:spPr>
          <a:xfrm>
            <a:off x="7923213" y="5279030"/>
            <a:ext cx="3656012" cy="690563"/>
          </a:xfrm>
        </p:spPr>
        <p:txBody>
          <a:bodyPr tIns="0" bIns="45720" anchor="b" anchorCtr="0"/>
          <a:lstStyle>
            <a:lvl1pPr marL="0" indent="0" algn="r">
              <a:buNone/>
              <a:defRPr sz="1800" i="1">
                <a:solidFill>
                  <a:schemeClr val="bg1"/>
                </a:solidFill>
              </a:defRPr>
            </a:lvl1pPr>
          </a:lstStyle>
          <a:p>
            <a:pPr lvl="0"/>
            <a:r>
              <a:rPr lang="en-US" dirty="0"/>
              <a:t>For more information:</a:t>
            </a:r>
          </a:p>
        </p:txBody>
      </p:sp>
      <p:sp>
        <p:nvSpPr>
          <p:cNvPr id="15" name="Title 1"/>
          <p:cNvSpPr>
            <a:spLocks noGrp="1"/>
          </p:cNvSpPr>
          <p:nvPr>
            <p:ph type="ctrTitle"/>
          </p:nvPr>
        </p:nvSpPr>
        <p:spPr>
          <a:xfrm>
            <a:off x="1065213" y="5143500"/>
            <a:ext cx="5029201" cy="1714500"/>
          </a:xfrm>
        </p:spPr>
        <p:txBody>
          <a:bodyPr rIns="0" bIns="457200">
            <a:normAutofit/>
          </a:bodyPr>
          <a:lstStyle>
            <a:lvl1pPr algn="l">
              <a:lnSpc>
                <a:spcPts val="5065"/>
              </a:lnSpc>
              <a:defRPr sz="5332" b="0" baseline="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021197393"/>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4E4A6A-7543-2E47-A47C-558AE0E06DE0}" type="slidenum">
              <a:rPr lang="en-US" smtClean="0"/>
              <a:t>‹#›</a:t>
            </a:fld>
            <a:endParaRPr lang="en-US"/>
          </a:p>
        </p:txBody>
      </p:sp>
    </p:spTree>
    <p:extLst>
      <p:ext uri="{BB962C8B-B14F-4D97-AF65-F5344CB8AC3E}">
        <p14:creationId xmlns:p14="http://schemas.microsoft.com/office/powerpoint/2010/main" val="16748032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Interior - Body">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450D3EF4-9F2D-8CD8-23F9-6EE5636098B0}"/>
              </a:ext>
            </a:extLst>
          </p:cNvPr>
          <p:cNvSpPr>
            <a:spLocks noGrp="1"/>
          </p:cNvSpPr>
          <p:nvPr>
            <p:ph type="body" sz="quarter" idx="11"/>
          </p:nvPr>
        </p:nvSpPr>
        <p:spPr>
          <a:xfrm>
            <a:off x="487553" y="1644525"/>
            <a:ext cx="11213722" cy="4475293"/>
          </a:xfrm>
          <a:prstGeom prst="rect">
            <a:avLst/>
          </a:prstGeom>
        </p:spPr>
        <p:txBody>
          <a:bodyPr lIns="0" tIns="0" rIns="0" bIns="0">
            <a:noAutofit/>
          </a:bodyPr>
          <a:lstStyle>
            <a:lvl1pPr marL="243761" indent="-243761">
              <a:lnSpc>
                <a:spcPct val="100000"/>
              </a:lnSpc>
              <a:spcAft>
                <a:spcPts val="1067"/>
              </a:spcAft>
              <a:buClr>
                <a:srgbClr val="0099CC"/>
              </a:buClr>
              <a:buSzPct val="80000"/>
              <a:buFont typeface="Wingdings" pitchFamily="2" charset="2"/>
              <a:buChar char="§"/>
              <a:defRPr sz="1866">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87522" indent="-243761">
              <a:lnSpc>
                <a:spcPct val="100000"/>
              </a:lnSpc>
              <a:spcAft>
                <a:spcPts val="1067"/>
              </a:spcAft>
              <a:buClr>
                <a:srgbClr val="0099CC"/>
              </a:buClr>
              <a:buSzPct val="80000"/>
              <a:buFont typeface="Courier New" panose="02070309020205020404" pitchFamily="49" charset="0"/>
              <a:buChar char="o"/>
              <a:defRPr sz="1866">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731283" indent="-243761">
              <a:lnSpc>
                <a:spcPct val="100000"/>
              </a:lnSpc>
              <a:spcAft>
                <a:spcPts val="1067"/>
              </a:spcAft>
              <a:buClr>
                <a:srgbClr val="0099CC"/>
              </a:buClr>
              <a:buSzPct val="80000"/>
              <a:buFont typeface="Arial" panose="020B0604020202020204" pitchFamily="34" charset="0"/>
              <a:buChar char="•"/>
              <a:defRPr sz="1866">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975043" indent="-243761">
              <a:lnSpc>
                <a:spcPct val="100000"/>
              </a:lnSpc>
              <a:spcAft>
                <a:spcPts val="1067"/>
              </a:spcAft>
              <a:buClr>
                <a:srgbClr val="0099CC"/>
              </a:buClr>
              <a:buSzPct val="80000"/>
              <a:buFont typeface="Wingdings" pitchFamily="2" charset="2"/>
              <a:buChar char="§"/>
              <a:defRPr sz="1866">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218804" indent="-243761">
              <a:lnSpc>
                <a:spcPct val="100000"/>
              </a:lnSpc>
              <a:spcAft>
                <a:spcPts val="1067"/>
              </a:spcAft>
              <a:buClr>
                <a:srgbClr val="0099CC"/>
              </a:buClr>
              <a:buSzPct val="80000"/>
              <a:buFont typeface="Courier New" panose="02070309020205020404" pitchFamily="49" charset="0"/>
              <a:buChar char="o"/>
              <a:defRPr sz="1866">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Google Shape;15;p2">
            <a:extLst>
              <a:ext uri="{FF2B5EF4-FFF2-40B4-BE49-F238E27FC236}">
                <a16:creationId xmlns:a16="http://schemas.microsoft.com/office/drawing/2014/main" id="{54805560-50BD-421A-4558-410722A29333}"/>
              </a:ext>
            </a:extLst>
          </p:cNvPr>
          <p:cNvPicPr preferRelativeResize="0"/>
          <p:nvPr/>
        </p:nvPicPr>
        <p:blipFill rotWithShape="1">
          <a:blip r:embed="rId2" cstate="screen">
            <a:extLst>
              <a:ext uri="{28A0092B-C50C-407E-A947-70E740481C1C}">
                <a14:useLocalDpi xmlns:a14="http://schemas.microsoft.com/office/drawing/2010/main" val="0"/>
              </a:ext>
            </a:extLst>
          </a:blip>
          <a:srcRect/>
          <a:stretch/>
        </p:blipFill>
        <p:spPr>
          <a:xfrm>
            <a:off x="10240408" y="6363657"/>
            <a:ext cx="1704641" cy="262653"/>
          </a:xfrm>
          <a:prstGeom prst="rect">
            <a:avLst/>
          </a:prstGeom>
          <a:noFill/>
          <a:ln>
            <a:noFill/>
          </a:ln>
        </p:spPr>
      </p:pic>
      <p:sp>
        <p:nvSpPr>
          <p:cNvPr id="9" name="TextBox 8">
            <a:extLst>
              <a:ext uri="{FF2B5EF4-FFF2-40B4-BE49-F238E27FC236}">
                <a16:creationId xmlns:a16="http://schemas.microsoft.com/office/drawing/2014/main" id="{B9D654DF-B4D6-8D81-1F04-60D6EBB56596}"/>
              </a:ext>
            </a:extLst>
          </p:cNvPr>
          <p:cNvSpPr txBox="1"/>
          <p:nvPr userDrawn="1"/>
        </p:nvSpPr>
        <p:spPr>
          <a:xfrm>
            <a:off x="243778" y="6495799"/>
            <a:ext cx="4783945" cy="143565"/>
          </a:xfrm>
          <a:prstGeom prst="rect">
            <a:avLst/>
          </a:prstGeom>
          <a:noFill/>
        </p:spPr>
        <p:txBody>
          <a:bodyPr wrap="square" lIns="0" tIns="0" rIns="0" bIns="0" rtlCol="0">
            <a:spAutoFit/>
          </a:bodyPr>
          <a:lstStyle/>
          <a:p>
            <a:pPr marL="0" marR="0" lvl="0" indent="0" algn="l" defTabSz="1218804" rtl="0" eaLnBrk="1" fontAlgn="auto" latinLnBrk="0" hangingPunct="1">
              <a:lnSpc>
                <a:spcPct val="100000"/>
              </a:lnSpc>
              <a:spcBef>
                <a:spcPts val="0"/>
              </a:spcBef>
              <a:spcAft>
                <a:spcPts val="0"/>
              </a:spcAft>
              <a:buClr>
                <a:srgbClr val="000000"/>
              </a:buClr>
              <a:buSzTx/>
              <a:buFont typeface="Arial"/>
              <a:buNone/>
              <a:tabLst/>
              <a:defRPr/>
            </a:pPr>
            <a:fld id="{477002AE-5416-154A-ACAE-79F8F0BD8845}" type="slidenum">
              <a:rPr lang="en" sz="933" b="0" i="0" smtClean="0">
                <a:latin typeface="Open Sans Light" panose="020B0306030504020204" pitchFamily="34" charset="0"/>
                <a:ea typeface="Open Sans Light" panose="020B0306030504020204" pitchFamily="34" charset="0"/>
                <a:cs typeface="Open Sans Light" panose="020B0306030504020204" pitchFamily="34" charset="0"/>
              </a:rPr>
              <a:pPr marL="0" marR="0" lvl="0" indent="0" algn="l" defTabSz="1218804" rtl="0" eaLnBrk="1" fontAlgn="auto" latinLnBrk="0" hangingPunct="1">
                <a:lnSpc>
                  <a:spcPct val="100000"/>
                </a:lnSpc>
                <a:spcBef>
                  <a:spcPts val="0"/>
                </a:spcBef>
                <a:spcAft>
                  <a:spcPts val="0"/>
                </a:spcAft>
                <a:buClr>
                  <a:srgbClr val="000000"/>
                </a:buClr>
                <a:buSzTx/>
                <a:buFont typeface="Arial"/>
                <a:buNone/>
                <a:tabLst/>
                <a:defRPr/>
              </a:pPr>
              <a:t>‹#›</a:t>
            </a:fld>
            <a:r>
              <a:rPr lang="en" sz="933" b="0" i="0">
                <a:latin typeface="Open Sans Light" panose="020B0306030504020204" pitchFamily="34" charset="0"/>
                <a:ea typeface="Open Sans Light" panose="020B0306030504020204" pitchFamily="34" charset="0"/>
                <a:cs typeface="Open Sans Light" panose="020B0306030504020204" pitchFamily="34" charset="0"/>
              </a:rPr>
              <a:t>  |  CareFirst BlueCross BlueShield—Proprietary and Confidential</a:t>
            </a:r>
          </a:p>
        </p:txBody>
      </p:sp>
      <p:sp>
        <p:nvSpPr>
          <p:cNvPr id="10" name="Google Shape;19;p2">
            <a:extLst>
              <a:ext uri="{FF2B5EF4-FFF2-40B4-BE49-F238E27FC236}">
                <a16:creationId xmlns:a16="http://schemas.microsoft.com/office/drawing/2014/main" id="{231B2DB2-C2AA-5A84-E1EB-8D859279BFC3}"/>
              </a:ext>
            </a:extLst>
          </p:cNvPr>
          <p:cNvSpPr txBox="1">
            <a:spLocks noGrp="1"/>
          </p:cNvSpPr>
          <p:nvPr>
            <p:ph type="title" idx="3" hasCustomPrompt="1"/>
          </p:nvPr>
        </p:nvSpPr>
        <p:spPr>
          <a:xfrm>
            <a:off x="-1" y="242444"/>
            <a:ext cx="9446339" cy="914400"/>
          </a:xfrm>
          <a:prstGeom prst="rect">
            <a:avLst/>
          </a:prstGeom>
          <a:solidFill>
            <a:srgbClr val="0099CC">
              <a:alpha val="80000"/>
            </a:srgbClr>
          </a:solidFill>
        </p:spPr>
        <p:txBody>
          <a:bodyPr spcFirstLastPara="1" wrap="square" lIns="365760" tIns="82296" rIns="320040" bIns="82296" anchor="t" anchorCtr="0">
            <a:noAutofit/>
          </a:bodyPr>
          <a:lstStyle>
            <a:lvl1pPr lvl="0">
              <a:lnSpc>
                <a:spcPct val="114000"/>
              </a:lnSpc>
              <a:spcBef>
                <a:spcPts val="0"/>
              </a:spcBef>
              <a:spcAft>
                <a:spcPts val="0"/>
              </a:spcAft>
              <a:buSzPts val="5000"/>
              <a:buFont typeface="Oswald"/>
              <a:buNone/>
              <a:defRPr sz="4266">
                <a:solidFill>
                  <a:schemeClr val="bg1"/>
                </a:solidFill>
                <a:latin typeface="Oswald"/>
                <a:ea typeface="Oswald"/>
                <a:cs typeface="Oswald"/>
                <a:sym typeface="Oswal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a:t>INTERIOR SLIDE ADJUST TEXT BOX TO TITLE</a:t>
            </a:r>
          </a:p>
        </p:txBody>
      </p:sp>
    </p:spTree>
    <p:extLst>
      <p:ext uri="{BB962C8B-B14F-4D97-AF65-F5344CB8AC3E}">
        <p14:creationId xmlns:p14="http://schemas.microsoft.com/office/powerpoint/2010/main" val="2822658015"/>
      </p:ext>
    </p:extLst>
  </p:cSld>
  <p:clrMapOvr>
    <a:masterClrMapping/>
  </p:clrMapOvr>
  <p:extLst>
    <p:ext uri="{DCECCB84-F9BA-43D5-87BE-67443E8EF086}">
      <p15:sldGuideLst xmlns:p15="http://schemas.microsoft.com/office/powerpoint/2012/main">
        <p15:guide id="3" orient="horz" pos="1620">
          <p15:clr>
            <a:srgbClr val="FBAE40"/>
          </p15:clr>
        </p15:guide>
        <p15:guide id="4" pos="28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ver-2">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DC3B814-306C-166B-8513-6EEE12BD9236}"/>
              </a:ext>
            </a:extLst>
          </p:cNvPr>
          <p:cNvSpPr txBox="1">
            <a:spLocks/>
          </p:cNvSpPr>
          <p:nvPr userDrawn="1"/>
        </p:nvSpPr>
        <p:spPr>
          <a:xfrm>
            <a:off x="680138" y="664594"/>
            <a:ext cx="10828549" cy="5546725"/>
          </a:xfrm>
          <a:prstGeom prst="rect">
            <a:avLst/>
          </a:prstGeom>
        </p:spPr>
        <p:txBody>
          <a:bodyPr vert="horz" lIns="0" tIns="0" rIns="0" bIns="0" rtlCol="0" anchor="ctr" anchorCtr="0">
            <a:noAutofit/>
          </a:bodyPr>
          <a:lstStyle>
            <a:lvl1pPr algn="l" defTabSz="914400" rtl="0" eaLnBrk="1" latinLnBrk="0" hangingPunct="1">
              <a:lnSpc>
                <a:spcPct val="90000"/>
              </a:lnSpc>
              <a:spcBef>
                <a:spcPct val="0"/>
              </a:spcBef>
              <a:buNone/>
              <a:defRPr sz="3600" b="1" kern="1200">
                <a:solidFill>
                  <a:schemeClr val="tx2"/>
                </a:solidFill>
                <a:latin typeface="+mn-lt"/>
                <a:ea typeface="+mj-ea"/>
                <a:cs typeface="+mj-cs"/>
              </a:defRPr>
            </a:lvl1pPr>
          </a:lstStyle>
          <a:p>
            <a:pPr algn="ctr">
              <a:lnSpc>
                <a:spcPct val="100000"/>
              </a:lnSpc>
            </a:pPr>
            <a:r>
              <a:rPr lang="en-US" sz="6998" dirty="0">
                <a:solidFill>
                  <a:schemeClr val="bg1"/>
                </a:solidFill>
                <a:latin typeface="Open Sans" panose="020B0606030504020204" pitchFamily="34" charset="0"/>
                <a:ea typeface="Open Sans" panose="020B0606030504020204" pitchFamily="34" charset="0"/>
                <a:cs typeface="Open Sans" panose="020B0606030504020204" pitchFamily="34" charset="0"/>
              </a:rPr>
              <a:t>Understanding </a:t>
            </a:r>
            <a:br>
              <a:rPr lang="en-US" sz="6998"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6998" dirty="0">
                <a:solidFill>
                  <a:schemeClr val="bg1"/>
                </a:solidFill>
                <a:latin typeface="Open Sans" panose="020B0606030504020204" pitchFamily="34" charset="0"/>
                <a:ea typeface="Open Sans" panose="020B0606030504020204" pitchFamily="34" charset="0"/>
                <a:cs typeface="Open Sans" panose="020B0606030504020204" pitchFamily="34" charset="0"/>
              </a:rPr>
              <a:t>breast cancer</a:t>
            </a:r>
          </a:p>
        </p:txBody>
      </p:sp>
      <p:sp>
        <p:nvSpPr>
          <p:cNvPr id="2" name="Rectangle 1">
            <a:extLst>
              <a:ext uri="{FF2B5EF4-FFF2-40B4-BE49-F238E27FC236}">
                <a16:creationId xmlns:a16="http://schemas.microsoft.com/office/drawing/2014/main" id="{EBFC724E-6E11-2C82-6CFB-0584F222E47C}"/>
              </a:ext>
            </a:extLst>
          </p:cNvPr>
          <p:cNvSpPr/>
          <p:nvPr userDrawn="1"/>
        </p:nvSpPr>
        <p:spPr>
          <a:xfrm>
            <a:off x="6079177" y="0"/>
            <a:ext cx="6106601"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3" name="Rectangle 2">
            <a:extLst>
              <a:ext uri="{FF2B5EF4-FFF2-40B4-BE49-F238E27FC236}">
                <a16:creationId xmlns:a16="http://schemas.microsoft.com/office/drawing/2014/main" id="{548B3F31-BBFE-68AE-F4A0-583BDB757C3A}"/>
              </a:ext>
            </a:extLst>
          </p:cNvPr>
          <p:cNvSpPr/>
          <p:nvPr userDrawn="1"/>
        </p:nvSpPr>
        <p:spPr>
          <a:xfrm>
            <a:off x="0" y="0"/>
            <a:ext cx="6088318" cy="6858000"/>
          </a:xfrm>
          <a:prstGeom prst="rect">
            <a:avLst/>
          </a:prstGeom>
          <a:solidFill>
            <a:srgbClr val="BED6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solidFill>
                <a:schemeClr val="bg2"/>
              </a:solidFill>
            </a:endParaRPr>
          </a:p>
        </p:txBody>
      </p:sp>
      <p:pic>
        <p:nvPicPr>
          <p:cNvPr id="9" name="Picture 8" hidden="1">
            <a:extLst>
              <a:ext uri="{FF2B5EF4-FFF2-40B4-BE49-F238E27FC236}">
                <a16:creationId xmlns:a16="http://schemas.microsoft.com/office/drawing/2014/main" id="{B1B24B47-E4C9-AE3C-6B23-F391A88228A5}"/>
              </a:ext>
            </a:extLst>
          </p:cNvPr>
          <p:cNvPicPr>
            <a:picLocks noChangeAspect="1"/>
          </p:cNvPicPr>
          <p:nvPr userDrawn="1"/>
        </p:nvPicPr>
        <p:blipFill>
          <a:blip r:embed="rId2"/>
          <a:stretch>
            <a:fillRect/>
          </a:stretch>
        </p:blipFill>
        <p:spPr>
          <a:xfrm>
            <a:off x="9265653" y="659345"/>
            <a:ext cx="2319143" cy="957219"/>
          </a:xfrm>
          <a:prstGeom prst="rect">
            <a:avLst/>
          </a:prstGeom>
        </p:spPr>
      </p:pic>
      <p:sp>
        <p:nvSpPr>
          <p:cNvPr id="22" name="Text Placeholder 21">
            <a:extLst>
              <a:ext uri="{FF2B5EF4-FFF2-40B4-BE49-F238E27FC236}">
                <a16:creationId xmlns:a16="http://schemas.microsoft.com/office/drawing/2014/main" id="{9D80965B-B8E0-BF17-B411-A9BE4CAE4F3D}"/>
              </a:ext>
            </a:extLst>
          </p:cNvPr>
          <p:cNvSpPr>
            <a:spLocks noGrp="1"/>
          </p:cNvSpPr>
          <p:nvPr>
            <p:ph type="body" sz="quarter" idx="11" hasCustomPrompt="1"/>
          </p:nvPr>
        </p:nvSpPr>
        <p:spPr>
          <a:xfrm>
            <a:off x="6095655" y="2337403"/>
            <a:ext cx="6089997" cy="941388"/>
          </a:xfrm>
        </p:spPr>
        <p:txBody>
          <a:bodyPr/>
          <a:lstStyle>
            <a:lvl1pPr marL="0" indent="0" algn="ctr">
              <a:lnSpc>
                <a:spcPct val="100000"/>
              </a:lnSpc>
              <a:buFontTx/>
              <a:buNone/>
              <a:defRPr sz="4999" b="1">
                <a:solidFill>
                  <a:schemeClr val="bg1"/>
                </a:solidFill>
                <a:latin typeface="+mn-lt"/>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Insert text here</a:t>
            </a:r>
          </a:p>
          <a:p>
            <a:pPr lvl="0"/>
            <a:r>
              <a:rPr lang="en-US" dirty="0"/>
              <a:t>2nd line</a:t>
            </a:r>
          </a:p>
        </p:txBody>
      </p:sp>
      <p:sp>
        <p:nvSpPr>
          <p:cNvPr id="23" name="Text Placeholder 21">
            <a:extLst>
              <a:ext uri="{FF2B5EF4-FFF2-40B4-BE49-F238E27FC236}">
                <a16:creationId xmlns:a16="http://schemas.microsoft.com/office/drawing/2014/main" id="{2970ACD7-E6F3-59FD-7DD8-396E568440D6}"/>
              </a:ext>
            </a:extLst>
          </p:cNvPr>
          <p:cNvSpPr>
            <a:spLocks noGrp="1"/>
          </p:cNvSpPr>
          <p:nvPr>
            <p:ph type="body" sz="quarter" idx="12" hasCustomPrompt="1"/>
          </p:nvPr>
        </p:nvSpPr>
        <p:spPr>
          <a:xfrm>
            <a:off x="6095655" y="4200402"/>
            <a:ext cx="6089997" cy="941388"/>
          </a:xfrm>
        </p:spPr>
        <p:txBody>
          <a:bodyPr/>
          <a:lstStyle>
            <a:lvl1pPr marL="0" indent="0" algn="ctr">
              <a:lnSpc>
                <a:spcPct val="100000"/>
              </a:lnSpc>
              <a:buFontTx/>
              <a:buNone/>
              <a:defRPr sz="2199" b="0">
                <a:solidFill>
                  <a:schemeClr val="bg1"/>
                </a:solidFill>
                <a:latin typeface="+mn-lt"/>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Insert text here</a:t>
            </a:r>
            <a:br>
              <a:rPr lang="en-US" dirty="0"/>
            </a:br>
            <a:r>
              <a:rPr lang="en-US" dirty="0"/>
              <a:t>2nd line</a:t>
            </a:r>
          </a:p>
        </p:txBody>
      </p:sp>
      <p:sp>
        <p:nvSpPr>
          <p:cNvPr id="15" name="Picture Placeholder 14">
            <a:extLst>
              <a:ext uri="{FF2B5EF4-FFF2-40B4-BE49-F238E27FC236}">
                <a16:creationId xmlns:a16="http://schemas.microsoft.com/office/drawing/2014/main" id="{84ECE91C-464A-63E6-0F54-889EDBE4EDFF}"/>
              </a:ext>
            </a:extLst>
          </p:cNvPr>
          <p:cNvSpPr>
            <a:spLocks noGrp="1"/>
          </p:cNvSpPr>
          <p:nvPr>
            <p:ph type="pic" sz="quarter" idx="18"/>
          </p:nvPr>
        </p:nvSpPr>
        <p:spPr>
          <a:xfrm>
            <a:off x="886737" y="670054"/>
            <a:ext cx="4316941" cy="5541264"/>
          </a:xfrm>
          <a:prstGeom prst="roundRect">
            <a:avLst>
              <a:gd name="adj" fmla="val 3949"/>
            </a:avLst>
          </a:prstGeom>
          <a:solidFill>
            <a:schemeClr val="bg1">
              <a:lumMod val="75000"/>
            </a:schemeClr>
          </a:solidFill>
        </p:spPr>
        <p:txBody>
          <a:bodyPr/>
          <a:lstStyle>
            <a:lvl1pPr marL="0" indent="0" algn="ctr">
              <a:buFontTx/>
              <a:buNone/>
              <a:defRPr b="1"/>
            </a:lvl1pPr>
          </a:lstStyle>
          <a:p>
            <a:r>
              <a:rPr lang="en-US" dirty="0"/>
              <a:t>Click icon to add picture</a:t>
            </a:r>
          </a:p>
        </p:txBody>
      </p:sp>
      <p:pic>
        <p:nvPicPr>
          <p:cNvPr id="6" name="Picture 5">
            <a:extLst>
              <a:ext uri="{FF2B5EF4-FFF2-40B4-BE49-F238E27FC236}">
                <a16:creationId xmlns:a16="http://schemas.microsoft.com/office/drawing/2014/main" id="{2DFF9AEB-48D5-ABC5-7CAE-96F47163727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467536" y="650677"/>
            <a:ext cx="2202755" cy="674820"/>
          </a:xfrm>
          <a:prstGeom prst="rect">
            <a:avLst/>
          </a:prstGeom>
        </p:spPr>
      </p:pic>
    </p:spTree>
    <p:extLst>
      <p:ext uri="{BB962C8B-B14F-4D97-AF65-F5344CB8AC3E}">
        <p14:creationId xmlns:p14="http://schemas.microsoft.com/office/powerpoint/2010/main" val="12034773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Cover-2">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DC3B814-306C-166B-8513-6EEE12BD9236}"/>
              </a:ext>
            </a:extLst>
          </p:cNvPr>
          <p:cNvSpPr txBox="1">
            <a:spLocks/>
          </p:cNvSpPr>
          <p:nvPr userDrawn="1"/>
        </p:nvSpPr>
        <p:spPr>
          <a:xfrm>
            <a:off x="680138" y="664594"/>
            <a:ext cx="10828549" cy="5546725"/>
          </a:xfrm>
          <a:prstGeom prst="rect">
            <a:avLst/>
          </a:prstGeom>
        </p:spPr>
        <p:txBody>
          <a:bodyPr vert="horz" lIns="0" tIns="0" rIns="0" bIns="0" rtlCol="0" anchor="ctr" anchorCtr="0">
            <a:noAutofit/>
          </a:bodyPr>
          <a:lstStyle>
            <a:lvl1pPr algn="l" defTabSz="914400" rtl="0" eaLnBrk="1" latinLnBrk="0" hangingPunct="1">
              <a:lnSpc>
                <a:spcPct val="90000"/>
              </a:lnSpc>
              <a:spcBef>
                <a:spcPct val="0"/>
              </a:spcBef>
              <a:buNone/>
              <a:defRPr sz="3600" b="1" kern="1200">
                <a:solidFill>
                  <a:schemeClr val="tx2"/>
                </a:solidFill>
                <a:latin typeface="+mn-lt"/>
                <a:ea typeface="+mj-ea"/>
                <a:cs typeface="+mj-cs"/>
              </a:defRPr>
            </a:lvl1pPr>
          </a:lstStyle>
          <a:p>
            <a:pPr algn="ctr">
              <a:lnSpc>
                <a:spcPct val="100000"/>
              </a:lnSpc>
            </a:pPr>
            <a:r>
              <a:rPr lang="en-US" sz="6998" dirty="0">
                <a:solidFill>
                  <a:schemeClr val="bg1"/>
                </a:solidFill>
                <a:latin typeface="Open Sans" panose="020B0606030504020204" pitchFamily="34" charset="0"/>
                <a:ea typeface="Open Sans" panose="020B0606030504020204" pitchFamily="34" charset="0"/>
                <a:cs typeface="Open Sans" panose="020B0606030504020204" pitchFamily="34" charset="0"/>
              </a:rPr>
              <a:t>Understanding </a:t>
            </a:r>
            <a:br>
              <a:rPr lang="en-US" sz="6998"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6998" dirty="0">
                <a:solidFill>
                  <a:schemeClr val="bg1"/>
                </a:solidFill>
                <a:latin typeface="Open Sans" panose="020B0606030504020204" pitchFamily="34" charset="0"/>
                <a:ea typeface="Open Sans" panose="020B0606030504020204" pitchFamily="34" charset="0"/>
                <a:cs typeface="Open Sans" panose="020B0606030504020204" pitchFamily="34" charset="0"/>
              </a:rPr>
              <a:t>breast cancer</a:t>
            </a:r>
          </a:p>
        </p:txBody>
      </p:sp>
      <p:sp>
        <p:nvSpPr>
          <p:cNvPr id="2" name="Rectangle 1">
            <a:extLst>
              <a:ext uri="{FF2B5EF4-FFF2-40B4-BE49-F238E27FC236}">
                <a16:creationId xmlns:a16="http://schemas.microsoft.com/office/drawing/2014/main" id="{EBFC724E-6E11-2C82-6CFB-0584F222E47C}"/>
              </a:ext>
            </a:extLst>
          </p:cNvPr>
          <p:cNvSpPr/>
          <p:nvPr userDrawn="1"/>
        </p:nvSpPr>
        <p:spPr>
          <a:xfrm>
            <a:off x="6079177" y="0"/>
            <a:ext cx="6106601"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3" name="Rectangle 2">
            <a:extLst>
              <a:ext uri="{FF2B5EF4-FFF2-40B4-BE49-F238E27FC236}">
                <a16:creationId xmlns:a16="http://schemas.microsoft.com/office/drawing/2014/main" id="{548B3F31-BBFE-68AE-F4A0-583BDB757C3A}"/>
              </a:ext>
            </a:extLst>
          </p:cNvPr>
          <p:cNvSpPr/>
          <p:nvPr userDrawn="1"/>
        </p:nvSpPr>
        <p:spPr>
          <a:xfrm>
            <a:off x="0" y="0"/>
            <a:ext cx="6088318" cy="6858000"/>
          </a:xfrm>
          <a:prstGeom prst="rect">
            <a:avLst/>
          </a:prstGeom>
          <a:solidFill>
            <a:srgbClr val="BED6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solidFill>
                <a:schemeClr val="bg2"/>
              </a:solidFill>
            </a:endParaRPr>
          </a:p>
        </p:txBody>
      </p:sp>
      <p:pic>
        <p:nvPicPr>
          <p:cNvPr id="9" name="Picture 8">
            <a:extLst>
              <a:ext uri="{FF2B5EF4-FFF2-40B4-BE49-F238E27FC236}">
                <a16:creationId xmlns:a16="http://schemas.microsoft.com/office/drawing/2014/main" id="{B1B24B47-E4C9-AE3C-6B23-F391A88228A5}"/>
              </a:ext>
            </a:extLst>
          </p:cNvPr>
          <p:cNvPicPr>
            <a:picLocks noChangeAspect="1"/>
          </p:cNvPicPr>
          <p:nvPr userDrawn="1"/>
        </p:nvPicPr>
        <p:blipFill>
          <a:blip r:embed="rId2"/>
          <a:stretch>
            <a:fillRect/>
          </a:stretch>
        </p:blipFill>
        <p:spPr>
          <a:xfrm>
            <a:off x="9265653" y="659345"/>
            <a:ext cx="2319143" cy="957219"/>
          </a:xfrm>
          <a:prstGeom prst="rect">
            <a:avLst/>
          </a:prstGeom>
        </p:spPr>
      </p:pic>
      <p:sp>
        <p:nvSpPr>
          <p:cNvPr id="15" name="Picture Placeholder 14">
            <a:extLst>
              <a:ext uri="{FF2B5EF4-FFF2-40B4-BE49-F238E27FC236}">
                <a16:creationId xmlns:a16="http://schemas.microsoft.com/office/drawing/2014/main" id="{12864ECA-A8DD-0C18-98C6-FFAE267DAE2C}"/>
              </a:ext>
            </a:extLst>
          </p:cNvPr>
          <p:cNvSpPr>
            <a:spLocks noGrp="1"/>
          </p:cNvSpPr>
          <p:nvPr>
            <p:ph type="pic" sz="quarter" idx="10" hasCustomPrompt="1"/>
          </p:nvPr>
        </p:nvSpPr>
        <p:spPr>
          <a:xfrm>
            <a:off x="891012" y="659345"/>
            <a:ext cx="4316941" cy="5534063"/>
          </a:xfrm>
          <a:prstGeom prst="roundRect">
            <a:avLst>
              <a:gd name="adj" fmla="val 4712"/>
            </a:avLst>
          </a:prstGeom>
        </p:spPr>
        <p:txBody>
          <a:bodyPr/>
          <a:lstStyle>
            <a:lvl1pPr marL="0" indent="0">
              <a:buFontTx/>
              <a:buNone/>
              <a:defRPr/>
            </a:lvl1pPr>
          </a:lstStyle>
          <a:p>
            <a:r>
              <a:rPr lang="en-US" dirty="0"/>
              <a:t>Insert picture here</a:t>
            </a:r>
          </a:p>
        </p:txBody>
      </p:sp>
      <p:sp>
        <p:nvSpPr>
          <p:cNvPr id="22" name="Text Placeholder 21">
            <a:extLst>
              <a:ext uri="{FF2B5EF4-FFF2-40B4-BE49-F238E27FC236}">
                <a16:creationId xmlns:a16="http://schemas.microsoft.com/office/drawing/2014/main" id="{9D80965B-B8E0-BF17-B411-A9BE4CAE4F3D}"/>
              </a:ext>
            </a:extLst>
          </p:cNvPr>
          <p:cNvSpPr>
            <a:spLocks noGrp="1"/>
          </p:cNvSpPr>
          <p:nvPr>
            <p:ph type="body" sz="quarter" idx="11" hasCustomPrompt="1"/>
          </p:nvPr>
        </p:nvSpPr>
        <p:spPr>
          <a:xfrm>
            <a:off x="6095655" y="2337403"/>
            <a:ext cx="6089997" cy="941388"/>
          </a:xfrm>
        </p:spPr>
        <p:txBody>
          <a:bodyPr/>
          <a:lstStyle>
            <a:lvl1pPr marL="0" indent="0" algn="ctr">
              <a:lnSpc>
                <a:spcPct val="100000"/>
              </a:lnSpc>
              <a:buFontTx/>
              <a:buNone/>
              <a:defRPr sz="4999" b="1">
                <a:solidFill>
                  <a:schemeClr val="bg1"/>
                </a:solidFill>
                <a:latin typeface="+mn-lt"/>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Insert text here</a:t>
            </a:r>
          </a:p>
          <a:p>
            <a:pPr lvl="0"/>
            <a:r>
              <a:rPr lang="en-US" dirty="0"/>
              <a:t>2nd line</a:t>
            </a:r>
          </a:p>
        </p:txBody>
      </p:sp>
      <p:sp>
        <p:nvSpPr>
          <p:cNvPr id="23" name="Text Placeholder 21">
            <a:extLst>
              <a:ext uri="{FF2B5EF4-FFF2-40B4-BE49-F238E27FC236}">
                <a16:creationId xmlns:a16="http://schemas.microsoft.com/office/drawing/2014/main" id="{2970ACD7-E6F3-59FD-7DD8-396E568440D6}"/>
              </a:ext>
            </a:extLst>
          </p:cNvPr>
          <p:cNvSpPr>
            <a:spLocks noGrp="1"/>
          </p:cNvSpPr>
          <p:nvPr>
            <p:ph type="body" sz="quarter" idx="12" hasCustomPrompt="1"/>
          </p:nvPr>
        </p:nvSpPr>
        <p:spPr>
          <a:xfrm>
            <a:off x="6095655" y="4200402"/>
            <a:ext cx="6089997" cy="941388"/>
          </a:xfrm>
        </p:spPr>
        <p:txBody>
          <a:bodyPr/>
          <a:lstStyle>
            <a:lvl1pPr marL="0" indent="0" algn="ctr">
              <a:lnSpc>
                <a:spcPct val="100000"/>
              </a:lnSpc>
              <a:buFontTx/>
              <a:buNone/>
              <a:defRPr sz="2199" b="0">
                <a:solidFill>
                  <a:schemeClr val="bg1"/>
                </a:solidFill>
                <a:latin typeface="+mn-lt"/>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Insert text here</a:t>
            </a:r>
            <a:br>
              <a:rPr lang="en-US" dirty="0"/>
            </a:br>
            <a:r>
              <a:rPr lang="en-US" dirty="0"/>
              <a:t>2nd line</a:t>
            </a:r>
          </a:p>
        </p:txBody>
      </p:sp>
    </p:spTree>
    <p:extLst>
      <p:ext uri="{BB962C8B-B14F-4D97-AF65-F5344CB8AC3E}">
        <p14:creationId xmlns:p14="http://schemas.microsoft.com/office/powerpoint/2010/main" val="12304928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gena_1">
    <p:bg>
      <p:bgPr>
        <a:solidFill>
          <a:srgbClr val="BED6DB"/>
        </a:solidFill>
        <a:effectLst/>
      </p:bgPr>
    </p:bg>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5E130F9D-AC11-CDAA-ABB7-08EF64F2F7B7}"/>
              </a:ext>
            </a:extLst>
          </p:cNvPr>
          <p:cNvSpPr>
            <a:spLocks noGrp="1"/>
          </p:cNvSpPr>
          <p:nvPr>
            <p:ph type="body" sz="quarter" idx="13" hasCustomPrompt="1"/>
          </p:nvPr>
        </p:nvSpPr>
        <p:spPr>
          <a:xfrm>
            <a:off x="6543983" y="647700"/>
            <a:ext cx="4126404" cy="5545705"/>
          </a:xfrm>
        </p:spPr>
        <p:txBody>
          <a:bodyPr anchor="ctr" anchorCtr="0"/>
          <a:lstStyle>
            <a:lvl1pPr marL="0" indent="0" algn="r">
              <a:buFontTx/>
              <a:buNone/>
              <a:defRPr sz="7798" b="1">
                <a:solidFill>
                  <a:schemeClr val="bg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Agenda</a:t>
            </a:r>
          </a:p>
        </p:txBody>
      </p:sp>
      <p:sp>
        <p:nvSpPr>
          <p:cNvPr id="2" name="Rounded Rectangle 1">
            <a:extLst>
              <a:ext uri="{FF2B5EF4-FFF2-40B4-BE49-F238E27FC236}">
                <a16:creationId xmlns:a16="http://schemas.microsoft.com/office/drawing/2014/main" id="{7482F815-1F4E-F902-28FA-69306D90AAC5}"/>
              </a:ext>
            </a:extLst>
          </p:cNvPr>
          <p:cNvSpPr/>
          <p:nvPr userDrawn="1"/>
        </p:nvSpPr>
        <p:spPr>
          <a:xfrm>
            <a:off x="649056" y="649225"/>
            <a:ext cx="10893761" cy="5563619"/>
          </a:xfrm>
          <a:prstGeom prst="roundRect">
            <a:avLst>
              <a:gd name="adj" fmla="val 3526"/>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17" name="Text Placeholder 15">
            <a:extLst>
              <a:ext uri="{FF2B5EF4-FFF2-40B4-BE49-F238E27FC236}">
                <a16:creationId xmlns:a16="http://schemas.microsoft.com/office/drawing/2014/main" id="{D3210065-83F5-A6D4-D155-6460F7CB7C72}"/>
              </a:ext>
            </a:extLst>
          </p:cNvPr>
          <p:cNvSpPr>
            <a:spLocks noGrp="1"/>
          </p:cNvSpPr>
          <p:nvPr>
            <p:ph type="body" sz="quarter" idx="14"/>
          </p:nvPr>
        </p:nvSpPr>
        <p:spPr>
          <a:xfrm>
            <a:off x="1518438" y="647700"/>
            <a:ext cx="4757028" cy="5545704"/>
          </a:xfrm>
        </p:spPr>
        <p:txBody>
          <a:bodyPr anchor="ctr" anchorCtr="0"/>
          <a:lstStyle>
            <a:lvl1pPr marL="179334" indent="-179334">
              <a:lnSpc>
                <a:spcPct val="100000"/>
              </a:lnSpc>
              <a:spcAft>
                <a:spcPts val="2399"/>
              </a:spcAft>
              <a:tabLst/>
              <a:defRPr sz="1999">
                <a:solidFill>
                  <a:schemeClr val="bg1"/>
                </a:solidFill>
              </a:defRPr>
            </a:lvl1pPr>
            <a:lvl2pPr marL="399930" indent="-220597">
              <a:lnSpc>
                <a:spcPct val="100000"/>
              </a:lnSpc>
              <a:spcAft>
                <a:spcPts val="2399"/>
              </a:spcAft>
              <a:buClr>
                <a:schemeClr val="accent1"/>
              </a:buClr>
              <a:tabLst/>
              <a:defRPr sz="1999">
                <a:solidFill>
                  <a:schemeClr val="bg1"/>
                </a:solidFill>
              </a:defRPr>
            </a:lvl2pPr>
            <a:lvl3pPr marL="564980" indent="-193617">
              <a:lnSpc>
                <a:spcPct val="100000"/>
              </a:lnSpc>
              <a:spcAft>
                <a:spcPts val="2399"/>
              </a:spcAft>
              <a:buClr>
                <a:schemeClr val="accent1"/>
              </a:buClr>
              <a:tabLst/>
              <a:defRPr sz="1999">
                <a:solidFill>
                  <a:schemeClr val="bg1"/>
                </a:solidFill>
              </a:defRPr>
            </a:lvl3pPr>
            <a:lvl4pPr marL="744315" indent="-220597">
              <a:lnSpc>
                <a:spcPct val="100000"/>
              </a:lnSpc>
              <a:spcAft>
                <a:spcPts val="2399"/>
              </a:spcAft>
              <a:buClr>
                <a:schemeClr val="accent1"/>
              </a:buClr>
              <a:tabLst/>
              <a:defRPr sz="1999">
                <a:solidFill>
                  <a:schemeClr val="bg1"/>
                </a:solidFill>
              </a:defRPr>
            </a:lvl4pPr>
            <a:lvl5pPr marL="979194" indent="-234880">
              <a:lnSpc>
                <a:spcPct val="100000"/>
              </a:lnSpc>
              <a:spcAft>
                <a:spcPts val="2399"/>
              </a:spcAft>
              <a:buClr>
                <a:schemeClr val="accent1"/>
              </a:buClr>
              <a:tabLst/>
              <a:defRPr sz="1999">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Footer Placeholder 3">
            <a:extLst>
              <a:ext uri="{FF2B5EF4-FFF2-40B4-BE49-F238E27FC236}">
                <a16:creationId xmlns:a16="http://schemas.microsoft.com/office/drawing/2014/main" id="{7FF31C03-8C62-44B6-B9F9-E5D69BCC2F62}"/>
              </a:ext>
            </a:extLst>
          </p:cNvPr>
          <p:cNvSpPr txBox="1">
            <a:spLocks/>
          </p:cNvSpPr>
          <p:nvPr userDrawn="1"/>
        </p:nvSpPr>
        <p:spPr>
          <a:xfrm>
            <a:off x="667925"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21" name="Slide Number Placeholder 7">
            <a:extLst>
              <a:ext uri="{FF2B5EF4-FFF2-40B4-BE49-F238E27FC236}">
                <a16:creationId xmlns:a16="http://schemas.microsoft.com/office/drawing/2014/main" id="{AC36659C-BB9E-13EB-2FAD-12674E552126}"/>
              </a:ext>
            </a:extLst>
          </p:cNvPr>
          <p:cNvSpPr>
            <a:spLocks noGrp="1"/>
          </p:cNvSpPr>
          <p:nvPr>
            <p:ph type="sldNum" sz="quarter" idx="12"/>
          </p:nvPr>
        </p:nvSpPr>
        <p:spPr>
          <a:xfrm>
            <a:off x="11200751" y="6547104"/>
            <a:ext cx="349298" cy="206496"/>
          </a:xfrm>
          <a:prstGeom prst="rect">
            <a:avLst/>
          </a:prstGeom>
        </p:spPr>
        <p:txBody>
          <a:bodyPr tIns="0" bIns="0" anchor="t"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22" name="TextBox 21">
            <a:extLst>
              <a:ext uri="{FF2B5EF4-FFF2-40B4-BE49-F238E27FC236}">
                <a16:creationId xmlns:a16="http://schemas.microsoft.com/office/drawing/2014/main" id="{870D5AA7-17D9-F95D-698D-F1CFFD3C1DF5}"/>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Tree>
    <p:extLst>
      <p:ext uri="{BB962C8B-B14F-4D97-AF65-F5344CB8AC3E}">
        <p14:creationId xmlns:p14="http://schemas.microsoft.com/office/powerpoint/2010/main" val="3708279825"/>
      </p:ext>
    </p:extLst>
  </p:cSld>
  <p:clrMapOvr>
    <a:masterClrMapping/>
  </p:clrMapOvr>
  <p:extLst>
    <p:ext uri="{DCECCB84-F9BA-43D5-87BE-67443E8EF086}">
      <p15:sldGuideLst xmlns:p15="http://schemas.microsoft.com/office/powerpoint/2012/main">
        <p15:guide id="1" pos="156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Agenda_2">
    <p:bg>
      <p:bgPr>
        <a:solidFill>
          <a:schemeClr val="tx2"/>
        </a:solidFill>
        <a:effectLst/>
      </p:bgPr>
    </p:bg>
    <p:spTree>
      <p:nvGrpSpPr>
        <p:cNvPr id="1" name=""/>
        <p:cNvGrpSpPr/>
        <p:nvPr/>
      </p:nvGrpSpPr>
      <p:grpSpPr>
        <a:xfrm>
          <a:off x="0" y="0"/>
          <a:ext cx="0" cy="0"/>
          <a:chOff x="0" y="0"/>
          <a:chExt cx="0" cy="0"/>
        </a:xfrm>
      </p:grpSpPr>
      <p:sp>
        <p:nvSpPr>
          <p:cNvPr id="3" name="Slide Number Placeholder 7">
            <a:extLst>
              <a:ext uri="{FF2B5EF4-FFF2-40B4-BE49-F238E27FC236}">
                <a16:creationId xmlns:a16="http://schemas.microsoft.com/office/drawing/2014/main" id="{1DBCCCAD-485C-EDAF-8603-AB5BA046C647}"/>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bg1"/>
                </a:solidFill>
              </a:defRPr>
            </a:lvl1pPr>
          </a:lstStyle>
          <a:p>
            <a:fld id="{50BDF835-6A26-47A6-A2BD-7D4ECF93647D}" type="slidenum">
              <a:rPr lang="en-US" smtClean="0"/>
              <a:pPr/>
              <a:t>‹#›</a:t>
            </a:fld>
            <a:endParaRPr lang="en-US" dirty="0"/>
          </a:p>
        </p:txBody>
      </p:sp>
      <p:sp>
        <p:nvSpPr>
          <p:cNvPr id="12" name="Rounded Rectangle 11">
            <a:extLst>
              <a:ext uri="{FF2B5EF4-FFF2-40B4-BE49-F238E27FC236}">
                <a16:creationId xmlns:a16="http://schemas.microsoft.com/office/drawing/2014/main" id="{C97F8BC1-6614-A0D5-821C-ADEEEF91A9D2}"/>
              </a:ext>
            </a:extLst>
          </p:cNvPr>
          <p:cNvSpPr/>
          <p:nvPr userDrawn="1"/>
        </p:nvSpPr>
        <p:spPr>
          <a:xfrm>
            <a:off x="649056" y="649225"/>
            <a:ext cx="10893761" cy="5563619"/>
          </a:xfrm>
          <a:prstGeom prst="roundRect">
            <a:avLst>
              <a:gd name="adj" fmla="val 3526"/>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5" name="TextBox 4">
            <a:extLst>
              <a:ext uri="{FF2B5EF4-FFF2-40B4-BE49-F238E27FC236}">
                <a16:creationId xmlns:a16="http://schemas.microsoft.com/office/drawing/2014/main" id="{E8FFC323-56E5-2C1E-78C9-309E9E9D8EDA}"/>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bg1"/>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bg1"/>
              </a:solidFill>
            </a:endParaRPr>
          </a:p>
        </p:txBody>
      </p:sp>
      <p:sp>
        <p:nvSpPr>
          <p:cNvPr id="6" name="Footer Placeholder 3">
            <a:extLst>
              <a:ext uri="{FF2B5EF4-FFF2-40B4-BE49-F238E27FC236}">
                <a16:creationId xmlns:a16="http://schemas.microsoft.com/office/drawing/2014/main" id="{801E50DF-DA3B-1E64-BADD-D2A34145BADF}"/>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bg1"/>
                </a:solidFill>
              </a:rPr>
              <a:t>CareFirst BlueCross BlueShield</a:t>
            </a:r>
          </a:p>
        </p:txBody>
      </p:sp>
      <p:sp>
        <p:nvSpPr>
          <p:cNvPr id="7" name="Title 1">
            <a:extLst>
              <a:ext uri="{FF2B5EF4-FFF2-40B4-BE49-F238E27FC236}">
                <a16:creationId xmlns:a16="http://schemas.microsoft.com/office/drawing/2014/main" id="{26DCB816-FE4F-EA41-7366-20D632DA9C38}"/>
              </a:ext>
            </a:extLst>
          </p:cNvPr>
          <p:cNvSpPr txBox="1">
            <a:spLocks/>
          </p:cNvSpPr>
          <p:nvPr userDrawn="1"/>
        </p:nvSpPr>
        <p:spPr>
          <a:xfrm>
            <a:off x="1468520" y="2024488"/>
            <a:ext cx="5827552" cy="833461"/>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kern="1200">
                <a:solidFill>
                  <a:schemeClr val="tx2"/>
                </a:solidFill>
                <a:latin typeface="+mn-lt"/>
                <a:ea typeface="+mj-ea"/>
                <a:cs typeface="+mj-cs"/>
              </a:defRPr>
            </a:lvl1pPr>
          </a:lstStyle>
          <a:p>
            <a:r>
              <a:rPr lang="en-US" sz="5998" dirty="0"/>
              <a:t>Thank you</a:t>
            </a:r>
          </a:p>
        </p:txBody>
      </p:sp>
      <p:sp>
        <p:nvSpPr>
          <p:cNvPr id="8" name="TextBox 7">
            <a:extLst>
              <a:ext uri="{FF2B5EF4-FFF2-40B4-BE49-F238E27FC236}">
                <a16:creationId xmlns:a16="http://schemas.microsoft.com/office/drawing/2014/main" id="{25D89B68-087A-83E9-D969-638276CA9FF1}"/>
              </a:ext>
            </a:extLst>
          </p:cNvPr>
          <p:cNvSpPr txBox="1"/>
          <p:nvPr userDrawn="1"/>
        </p:nvSpPr>
        <p:spPr>
          <a:xfrm>
            <a:off x="1489781" y="3034133"/>
            <a:ext cx="4625891" cy="323165"/>
          </a:xfrm>
          <a:prstGeom prst="rect">
            <a:avLst/>
          </a:prstGeom>
          <a:noFill/>
        </p:spPr>
        <p:txBody>
          <a:bodyPr wrap="square" lIns="0" tIns="0" rIns="0">
            <a:spAutoFit/>
          </a:bodyPr>
          <a:lstStyle/>
          <a:p>
            <a:pPr>
              <a:spcAft>
                <a:spcPts val="1200"/>
              </a:spcAft>
            </a:pPr>
            <a:r>
              <a:rPr lang="en-US" sz="1799" b="1" dirty="0">
                <a:solidFill>
                  <a:schemeClr val="tx2"/>
                </a:solidFill>
                <a:latin typeface="Open Sans" panose="020B0606030504020204" pitchFamily="34" charset="0"/>
                <a:ea typeface="Open Sans" panose="020B0606030504020204" pitchFamily="34" charset="0"/>
                <a:cs typeface="Open Sans" panose="020B0606030504020204" pitchFamily="34" charset="0"/>
              </a:rPr>
              <a:t>For more information, contact</a:t>
            </a:r>
            <a:r>
              <a:rPr lang="en-US" sz="1799" b="0" dirty="0">
                <a:solidFill>
                  <a:schemeClr val="tx2"/>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9" name="Text Placeholder 15">
            <a:extLst>
              <a:ext uri="{FF2B5EF4-FFF2-40B4-BE49-F238E27FC236}">
                <a16:creationId xmlns:a16="http://schemas.microsoft.com/office/drawing/2014/main" id="{EB79B342-E642-DEB2-1812-CB76E5551C9C}"/>
              </a:ext>
            </a:extLst>
          </p:cNvPr>
          <p:cNvSpPr>
            <a:spLocks noGrp="1"/>
          </p:cNvSpPr>
          <p:nvPr>
            <p:ph type="body" sz="quarter" idx="14" hasCustomPrompt="1"/>
          </p:nvPr>
        </p:nvSpPr>
        <p:spPr>
          <a:xfrm>
            <a:off x="1489781" y="3432654"/>
            <a:ext cx="3961368" cy="1275753"/>
          </a:xfrm>
        </p:spPr>
        <p:txBody>
          <a:bodyPr anchor="t" anchorCtr="0"/>
          <a:lstStyle>
            <a:lvl1pPr marL="0" indent="0">
              <a:lnSpc>
                <a:spcPct val="120000"/>
              </a:lnSpc>
              <a:spcAft>
                <a:spcPts val="2399"/>
              </a:spcAft>
              <a:buFontTx/>
              <a:buNone/>
              <a:tabLst/>
              <a:defRPr sz="1600" b="0">
                <a:solidFill>
                  <a:schemeClr val="tx1"/>
                </a:solidFill>
              </a:defRPr>
            </a:lvl1pPr>
            <a:lvl2pPr marL="179333" indent="0">
              <a:lnSpc>
                <a:spcPct val="100000"/>
              </a:lnSpc>
              <a:spcAft>
                <a:spcPts val="2399"/>
              </a:spcAft>
              <a:buClr>
                <a:schemeClr val="accent1"/>
              </a:buClr>
              <a:buFontTx/>
              <a:buNone/>
              <a:tabLst/>
              <a:defRPr sz="1999" b="1">
                <a:solidFill>
                  <a:schemeClr val="tx2"/>
                </a:solidFill>
              </a:defRPr>
            </a:lvl2pPr>
            <a:lvl3pPr marL="371364" indent="0">
              <a:lnSpc>
                <a:spcPct val="100000"/>
              </a:lnSpc>
              <a:spcAft>
                <a:spcPts val="2399"/>
              </a:spcAft>
              <a:buClr>
                <a:schemeClr val="accent1"/>
              </a:buClr>
              <a:buFontTx/>
              <a:buNone/>
              <a:tabLst/>
              <a:defRPr sz="1999" b="1">
                <a:solidFill>
                  <a:schemeClr val="tx2"/>
                </a:solidFill>
              </a:defRPr>
            </a:lvl3pPr>
            <a:lvl4pPr marL="523718" indent="0">
              <a:lnSpc>
                <a:spcPct val="100000"/>
              </a:lnSpc>
              <a:spcAft>
                <a:spcPts val="2399"/>
              </a:spcAft>
              <a:buClr>
                <a:schemeClr val="accent1"/>
              </a:buClr>
              <a:buFontTx/>
              <a:buNone/>
              <a:tabLst/>
              <a:defRPr sz="1999" b="1">
                <a:solidFill>
                  <a:schemeClr val="tx2"/>
                </a:solidFill>
              </a:defRPr>
            </a:lvl4pPr>
            <a:lvl5pPr marL="744315" indent="0">
              <a:lnSpc>
                <a:spcPct val="100000"/>
              </a:lnSpc>
              <a:spcAft>
                <a:spcPts val="2399"/>
              </a:spcAft>
              <a:buClr>
                <a:schemeClr val="accent1"/>
              </a:buClr>
              <a:buFontTx/>
              <a:buNone/>
              <a:tabLst/>
              <a:defRPr sz="1999" b="1">
                <a:solidFill>
                  <a:schemeClr val="tx2"/>
                </a:solidFill>
              </a:defRPr>
            </a:lvl5pPr>
          </a:lstStyle>
          <a:p>
            <a:pPr lvl="0"/>
            <a:r>
              <a:rPr lang="en-US" dirty="0"/>
              <a:t>List name</a:t>
            </a:r>
            <a:br>
              <a:rPr lang="en-US" dirty="0"/>
            </a:br>
            <a:r>
              <a:rPr lang="en-US" dirty="0"/>
              <a:t>E-mail address</a:t>
            </a:r>
            <a:br>
              <a:rPr lang="en-US" dirty="0"/>
            </a:br>
            <a:r>
              <a:rPr lang="en-US" dirty="0"/>
              <a:t>Phone number</a:t>
            </a:r>
            <a:br>
              <a:rPr lang="en-US" dirty="0"/>
            </a:br>
            <a:r>
              <a:rPr lang="en-US" dirty="0"/>
              <a:t>Additional field</a:t>
            </a:r>
          </a:p>
        </p:txBody>
      </p:sp>
      <p:sp>
        <p:nvSpPr>
          <p:cNvPr id="11" name="TextBox 10">
            <a:extLst>
              <a:ext uri="{FF2B5EF4-FFF2-40B4-BE49-F238E27FC236}">
                <a16:creationId xmlns:a16="http://schemas.microsoft.com/office/drawing/2014/main" id="{C4F51D4C-0ACC-C96D-7429-2BCC090B13CC}"/>
              </a:ext>
            </a:extLst>
          </p:cNvPr>
          <p:cNvSpPr txBox="1"/>
          <p:nvPr userDrawn="1"/>
        </p:nvSpPr>
        <p:spPr>
          <a:xfrm>
            <a:off x="710495" y="5577259"/>
            <a:ext cx="10767835" cy="400110"/>
          </a:xfrm>
          <a:prstGeom prst="rect">
            <a:avLst/>
          </a:prstGeom>
          <a:noFill/>
        </p:spPr>
        <p:txBody>
          <a:bodyPr wrap="square" rtlCol="0">
            <a:spAutoFit/>
          </a:bodyPr>
          <a:lstStyle/>
          <a:p>
            <a:r>
              <a:rPr lang="en-US" sz="1000" spc="-50" baseline="0" dirty="0"/>
              <a:t>CareFirst BlueCross BlueShield Medicare Advantage is the business name of CareFirst Advantage DSNP Inc., an independent licensee of the Blue Cross and Blue Shield Association. BLUE CROSS</a:t>
            </a:r>
            <a:r>
              <a:rPr lang="en-US" sz="1000" spc="-50" baseline="30000" dirty="0"/>
              <a:t>®</a:t>
            </a:r>
            <a:r>
              <a:rPr lang="en-US" sz="1000" spc="-50" baseline="0" dirty="0"/>
              <a:t>,</a:t>
            </a:r>
            <a:br>
              <a:rPr lang="en-US" sz="1000" spc="-50" baseline="0" dirty="0"/>
            </a:br>
            <a:r>
              <a:rPr lang="en-US" sz="1000" spc="-50" baseline="0" dirty="0"/>
              <a:t>BLUE SHIELD</a:t>
            </a:r>
            <a:r>
              <a:rPr lang="en-US" sz="1000" spc="-50" baseline="30000" dirty="0"/>
              <a:t>®</a:t>
            </a:r>
            <a:r>
              <a:rPr lang="en-US" sz="1000" spc="-50" baseline="0" dirty="0"/>
              <a:t> and the Cross and Shield Symbols are registered service marks of the Blue Cross and Blue Shield Association, an association of independent Blue Cross and Blue Shield Plans.</a:t>
            </a:r>
          </a:p>
        </p:txBody>
      </p:sp>
      <p:sp>
        <p:nvSpPr>
          <p:cNvPr id="4" name="Picture Placeholder 14">
            <a:extLst>
              <a:ext uri="{FF2B5EF4-FFF2-40B4-BE49-F238E27FC236}">
                <a16:creationId xmlns:a16="http://schemas.microsoft.com/office/drawing/2014/main" id="{BD6DCABC-D573-B601-C6FE-12E98BE03412}"/>
              </a:ext>
            </a:extLst>
          </p:cNvPr>
          <p:cNvSpPr>
            <a:spLocks noGrp="1"/>
          </p:cNvSpPr>
          <p:nvPr>
            <p:ph type="pic" sz="quarter" idx="19"/>
          </p:nvPr>
        </p:nvSpPr>
        <p:spPr>
          <a:xfrm>
            <a:off x="6277674" y="1353312"/>
            <a:ext cx="4387977" cy="4030912"/>
          </a:xfrm>
          <a:prstGeom prst="roundRect">
            <a:avLst>
              <a:gd name="adj" fmla="val 3949"/>
            </a:avLst>
          </a:prstGeom>
          <a:solidFill>
            <a:schemeClr val="bg1">
              <a:lumMod val="75000"/>
            </a:schemeClr>
          </a:solidFill>
        </p:spPr>
        <p:txBody>
          <a:bodyPr/>
          <a:lstStyle>
            <a:lvl1pPr marL="0" indent="0" algn="ctr">
              <a:buFontTx/>
              <a:buNone/>
              <a:defRPr b="1"/>
            </a:lvl1pPr>
          </a:lstStyle>
          <a:p>
            <a:r>
              <a:rPr lang="en-US" dirty="0"/>
              <a:t>Click icon to add picture</a:t>
            </a:r>
          </a:p>
        </p:txBody>
      </p:sp>
      <p:sp>
        <p:nvSpPr>
          <p:cNvPr id="13" name="Text Placeholder 12">
            <a:extLst>
              <a:ext uri="{FF2B5EF4-FFF2-40B4-BE49-F238E27FC236}">
                <a16:creationId xmlns:a16="http://schemas.microsoft.com/office/drawing/2014/main" id="{CC6CB9F1-ED0F-5CB5-2D50-C682028AD02A}"/>
              </a:ext>
            </a:extLst>
          </p:cNvPr>
          <p:cNvSpPr>
            <a:spLocks noGrp="1"/>
          </p:cNvSpPr>
          <p:nvPr>
            <p:ph type="body" sz="quarter" idx="20" hasCustomPrompt="1"/>
          </p:nvPr>
        </p:nvSpPr>
        <p:spPr>
          <a:xfrm>
            <a:off x="812588" y="5996666"/>
            <a:ext cx="1074458" cy="568325"/>
          </a:xfrm>
        </p:spPr>
        <p:txBody>
          <a:bodyPr/>
          <a:lstStyle>
            <a:lvl1pPr marL="0" indent="0">
              <a:buFontTx/>
              <a:buNone/>
              <a:defRPr sz="1000"/>
            </a:lvl1pPr>
          </a:lstStyle>
          <a:p>
            <a:pPr lvl="0"/>
            <a:r>
              <a:rPr lang="en-US" dirty="0"/>
              <a:t>Item number</a:t>
            </a:r>
          </a:p>
        </p:txBody>
      </p:sp>
      <p:sp>
        <p:nvSpPr>
          <p:cNvPr id="14" name="Text Placeholder 12">
            <a:extLst>
              <a:ext uri="{FF2B5EF4-FFF2-40B4-BE49-F238E27FC236}">
                <a16:creationId xmlns:a16="http://schemas.microsoft.com/office/drawing/2014/main" id="{45F359C0-C668-021D-D35C-821D65A054F8}"/>
              </a:ext>
            </a:extLst>
          </p:cNvPr>
          <p:cNvSpPr>
            <a:spLocks noGrp="1"/>
          </p:cNvSpPr>
          <p:nvPr>
            <p:ph type="body" sz="quarter" idx="21" hasCustomPrompt="1"/>
          </p:nvPr>
        </p:nvSpPr>
        <p:spPr>
          <a:xfrm>
            <a:off x="10274042" y="5996666"/>
            <a:ext cx="1074458" cy="568325"/>
          </a:xfrm>
        </p:spPr>
        <p:txBody>
          <a:bodyPr/>
          <a:lstStyle>
            <a:lvl1pPr marL="0" indent="0" algn="r">
              <a:buFontTx/>
              <a:buNone/>
              <a:defRPr sz="1000"/>
            </a:lvl1pPr>
          </a:lstStyle>
          <a:p>
            <a:pPr lvl="0"/>
            <a:r>
              <a:rPr lang="en-US" dirty="0"/>
              <a:t>Item number</a:t>
            </a:r>
          </a:p>
        </p:txBody>
      </p:sp>
    </p:spTree>
    <p:extLst>
      <p:ext uri="{BB962C8B-B14F-4D97-AF65-F5344CB8AC3E}">
        <p14:creationId xmlns:p14="http://schemas.microsoft.com/office/powerpoint/2010/main" val="444711490"/>
      </p:ext>
    </p:extLst>
  </p:cSld>
  <p:clrMapOvr>
    <a:masterClrMapping/>
  </p:clrMapOvr>
  <p:extLst>
    <p:ext uri="{DCECCB84-F9BA-43D5-87BE-67443E8EF086}">
      <p15:sldGuideLst xmlns:p15="http://schemas.microsoft.com/office/powerpoint/2012/main">
        <p15:guide id="1" pos="936">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Divider1">
    <p:bg>
      <p:bgPr>
        <a:solidFill>
          <a:schemeClr val="tx2"/>
        </a:solid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DAB128C3-0672-1DF4-B581-3E257146B878}"/>
              </a:ext>
            </a:extLst>
          </p:cNvPr>
          <p:cNvSpPr/>
          <p:nvPr userDrawn="1"/>
        </p:nvSpPr>
        <p:spPr>
          <a:xfrm>
            <a:off x="649056" y="649225"/>
            <a:ext cx="10893761" cy="5563619"/>
          </a:xfrm>
          <a:prstGeom prst="roundRect">
            <a:avLst>
              <a:gd name="adj" fmla="val 3526"/>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14" name="Text Placeholder 13">
            <a:extLst>
              <a:ext uri="{FF2B5EF4-FFF2-40B4-BE49-F238E27FC236}">
                <a16:creationId xmlns:a16="http://schemas.microsoft.com/office/drawing/2014/main" id="{5E130F9D-AC11-CDAA-ABB7-08EF64F2F7B7}"/>
              </a:ext>
            </a:extLst>
          </p:cNvPr>
          <p:cNvSpPr>
            <a:spLocks noGrp="1"/>
          </p:cNvSpPr>
          <p:nvPr>
            <p:ph type="body" sz="quarter" idx="13" hasCustomPrompt="1"/>
          </p:nvPr>
        </p:nvSpPr>
        <p:spPr>
          <a:xfrm>
            <a:off x="1772921" y="1136074"/>
            <a:ext cx="8642983" cy="4568956"/>
          </a:xfrm>
          <a:noFill/>
        </p:spPr>
        <p:txBody>
          <a:bodyPr anchor="ctr" anchorCtr="0"/>
          <a:lstStyle>
            <a:lvl1pPr marL="0" indent="0" algn="ctr">
              <a:lnSpc>
                <a:spcPct val="100000"/>
              </a:lnSpc>
              <a:buFontTx/>
              <a:buNone/>
              <a:defRPr sz="6198" b="1">
                <a:solidFill>
                  <a:schemeClr val="tx2"/>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Divider</a:t>
            </a:r>
          </a:p>
        </p:txBody>
      </p:sp>
      <p:sp>
        <p:nvSpPr>
          <p:cNvPr id="3" name="Footer Placeholder 3">
            <a:extLst>
              <a:ext uri="{FF2B5EF4-FFF2-40B4-BE49-F238E27FC236}">
                <a16:creationId xmlns:a16="http://schemas.microsoft.com/office/drawing/2014/main" id="{EACCF2D4-D779-1292-036E-D8D1A7536AFE}"/>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bg1"/>
                </a:solidFill>
              </a:rPr>
              <a:t>CareFirst BlueCross BlueShield</a:t>
            </a:r>
          </a:p>
        </p:txBody>
      </p:sp>
      <p:sp>
        <p:nvSpPr>
          <p:cNvPr id="9" name="Slide Number Placeholder 7">
            <a:extLst>
              <a:ext uri="{FF2B5EF4-FFF2-40B4-BE49-F238E27FC236}">
                <a16:creationId xmlns:a16="http://schemas.microsoft.com/office/drawing/2014/main" id="{A37CD9FA-AC31-A19D-6C10-B3143A0682DB}"/>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bg1"/>
                </a:solidFill>
              </a:defRPr>
            </a:lvl1pPr>
          </a:lstStyle>
          <a:p>
            <a:fld id="{50BDF835-6A26-47A6-A2BD-7D4ECF93647D}" type="slidenum">
              <a:rPr lang="en-US" smtClean="0"/>
              <a:pPr/>
              <a:t>‹#›</a:t>
            </a:fld>
            <a:endParaRPr lang="en-US" dirty="0"/>
          </a:p>
        </p:txBody>
      </p:sp>
      <p:sp>
        <p:nvSpPr>
          <p:cNvPr id="10" name="TextBox 9">
            <a:extLst>
              <a:ext uri="{FF2B5EF4-FFF2-40B4-BE49-F238E27FC236}">
                <a16:creationId xmlns:a16="http://schemas.microsoft.com/office/drawing/2014/main" id="{230F8031-3A28-DA62-C0B4-B0D5B3C22E27}"/>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bg1"/>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bg1"/>
              </a:solidFill>
            </a:endParaRPr>
          </a:p>
        </p:txBody>
      </p:sp>
    </p:spTree>
    <p:extLst>
      <p:ext uri="{BB962C8B-B14F-4D97-AF65-F5344CB8AC3E}">
        <p14:creationId xmlns:p14="http://schemas.microsoft.com/office/powerpoint/2010/main" val="2130271042"/>
      </p:ext>
    </p:extLst>
  </p:cSld>
  <p:clrMapOvr>
    <a:masterClrMapping/>
  </p:clrMapOvr>
  <p:extLst>
    <p:ext uri="{DCECCB84-F9BA-43D5-87BE-67443E8EF086}">
      <p15:sldGuideLst xmlns:p15="http://schemas.microsoft.com/office/powerpoint/2012/main">
        <p15:guide id="1" pos="1416">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Title, Wafer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132356-888A-B139-72E6-FA1B99917DB0}"/>
              </a:ext>
            </a:extLst>
          </p:cNvPr>
          <p:cNvSpPr/>
          <p:nvPr userDrawn="1"/>
        </p:nvSpPr>
        <p:spPr>
          <a:xfrm>
            <a:off x="6094412" y="-33988"/>
            <a:ext cx="6097460" cy="6891988"/>
          </a:xfrm>
          <a:prstGeom prst="rect">
            <a:avLst/>
          </a:prstGeom>
          <a:solidFill>
            <a:srgbClr val="BED6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10" name="Title 1">
            <a:extLst>
              <a:ext uri="{FF2B5EF4-FFF2-40B4-BE49-F238E27FC236}">
                <a16:creationId xmlns:a16="http://schemas.microsoft.com/office/drawing/2014/main" id="{28562AD7-A13F-426E-8E24-389B22F0D7C9}"/>
              </a:ext>
            </a:extLst>
          </p:cNvPr>
          <p:cNvSpPr>
            <a:spLocks noGrp="1"/>
          </p:cNvSpPr>
          <p:nvPr>
            <p:ph type="ctrTitle" hasCustomPrompt="1"/>
          </p:nvPr>
        </p:nvSpPr>
        <p:spPr>
          <a:xfrm>
            <a:off x="644068" y="625998"/>
            <a:ext cx="5020009" cy="458355"/>
          </a:xfrm>
        </p:spPr>
        <p:txBody>
          <a:bodyPr anchor="t" anchorCtr="0">
            <a:noAutofit/>
          </a:bodyPr>
          <a:lstStyle>
            <a:lvl1pPr algn="l">
              <a:defRPr sz="3399">
                <a:solidFill>
                  <a:schemeClr val="tx2"/>
                </a:solidFill>
              </a:defRPr>
            </a:lvl1pPr>
          </a:lstStyle>
          <a:p>
            <a:r>
              <a:rPr lang="en-US" dirty="0"/>
              <a:t>Insert text</a:t>
            </a:r>
          </a:p>
        </p:txBody>
      </p:sp>
      <p:pic>
        <p:nvPicPr>
          <p:cNvPr id="7" name="Picture 2" hidden="1">
            <a:extLst>
              <a:ext uri="{FF2B5EF4-FFF2-40B4-BE49-F238E27FC236}">
                <a16:creationId xmlns:a16="http://schemas.microsoft.com/office/drawing/2014/main" id="{6BFEC0A4-BE68-FDCB-3D0F-8767E79B00B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1468" t="2420" r="20658" b="5631"/>
          <a:stretch/>
        </p:blipFill>
        <p:spPr bwMode="auto">
          <a:xfrm>
            <a:off x="7084755" y="780234"/>
            <a:ext cx="4113728" cy="5263545"/>
          </a:xfrm>
          <a:prstGeom prst="roundRect">
            <a:avLst>
              <a:gd name="adj" fmla="val 5827"/>
            </a:avLst>
          </a:prstGeom>
          <a:noFill/>
          <a:extLst>
            <a:ext uri="{909E8E84-426E-40DD-AFC4-6F175D3DCCD1}">
              <a14:hiddenFill xmlns:a14="http://schemas.microsoft.com/office/drawing/2010/main">
                <a:solidFill>
                  <a:srgbClr val="FFFFFF"/>
                </a:solidFill>
              </a14:hiddenFill>
            </a:ext>
          </a:extLst>
        </p:spPr>
      </p:pic>
      <p:sp>
        <p:nvSpPr>
          <p:cNvPr id="15" name="Picture Placeholder 14">
            <a:extLst>
              <a:ext uri="{FF2B5EF4-FFF2-40B4-BE49-F238E27FC236}">
                <a16:creationId xmlns:a16="http://schemas.microsoft.com/office/drawing/2014/main" id="{C364668E-C043-D3AF-277B-5985FD19B82F}"/>
              </a:ext>
            </a:extLst>
          </p:cNvPr>
          <p:cNvSpPr>
            <a:spLocks noGrp="1"/>
          </p:cNvSpPr>
          <p:nvPr>
            <p:ph type="pic" sz="quarter" idx="14"/>
          </p:nvPr>
        </p:nvSpPr>
        <p:spPr>
          <a:xfrm>
            <a:off x="6751968" y="647700"/>
            <a:ext cx="4778512" cy="5562600"/>
          </a:xfrm>
          <a:prstGeom prst="roundRect">
            <a:avLst>
              <a:gd name="adj" fmla="val 5893"/>
            </a:avLst>
          </a:prstGeom>
          <a:solidFill>
            <a:schemeClr val="bg1">
              <a:lumMod val="95000"/>
            </a:schemeClr>
          </a:solidFill>
        </p:spPr>
        <p:txBody>
          <a:bodyPr/>
          <a:lstStyle>
            <a:lvl1pPr marL="0" indent="0" algn="ctr">
              <a:buFontTx/>
              <a:buNone/>
              <a:defRPr b="1"/>
            </a:lvl1pPr>
          </a:lstStyle>
          <a:p>
            <a:r>
              <a:rPr lang="en-US" dirty="0"/>
              <a:t>Click icon to add picture</a:t>
            </a:r>
          </a:p>
        </p:txBody>
      </p:sp>
      <p:sp>
        <p:nvSpPr>
          <p:cNvPr id="20" name="Text Placeholder 19">
            <a:extLst>
              <a:ext uri="{FF2B5EF4-FFF2-40B4-BE49-F238E27FC236}">
                <a16:creationId xmlns:a16="http://schemas.microsoft.com/office/drawing/2014/main" id="{5E3B011A-200E-223E-1277-9DBEF491B639}"/>
              </a:ext>
            </a:extLst>
          </p:cNvPr>
          <p:cNvSpPr>
            <a:spLocks noGrp="1"/>
          </p:cNvSpPr>
          <p:nvPr>
            <p:ph type="body" sz="quarter" idx="15" hasCustomPrompt="1"/>
          </p:nvPr>
        </p:nvSpPr>
        <p:spPr>
          <a:xfrm>
            <a:off x="640145" y="1368860"/>
            <a:ext cx="5020009" cy="693286"/>
          </a:xfrm>
        </p:spPr>
        <p:txBody>
          <a:bodyPr/>
          <a:lstStyle>
            <a:lvl1pPr marL="0" indent="0">
              <a:lnSpc>
                <a:spcPct val="100000"/>
              </a:lnSpc>
              <a:buFontTx/>
              <a:buNone/>
              <a:defRPr sz="1999" b="1">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Click to insert subhead</a:t>
            </a:r>
          </a:p>
          <a:p>
            <a:pPr lvl="0"/>
            <a:r>
              <a:rPr lang="en-US" dirty="0"/>
              <a:t>2 lines</a:t>
            </a:r>
          </a:p>
        </p:txBody>
      </p:sp>
      <p:sp>
        <p:nvSpPr>
          <p:cNvPr id="21" name="Text Placeholder 15">
            <a:extLst>
              <a:ext uri="{FF2B5EF4-FFF2-40B4-BE49-F238E27FC236}">
                <a16:creationId xmlns:a16="http://schemas.microsoft.com/office/drawing/2014/main" id="{9BAECED3-C11A-5764-E95E-06AF1B6EDE5E}"/>
              </a:ext>
            </a:extLst>
          </p:cNvPr>
          <p:cNvSpPr>
            <a:spLocks noGrp="1"/>
          </p:cNvSpPr>
          <p:nvPr>
            <p:ph type="body" sz="quarter" idx="16"/>
          </p:nvPr>
        </p:nvSpPr>
        <p:spPr>
          <a:xfrm>
            <a:off x="647531" y="2194560"/>
            <a:ext cx="5016545" cy="3869240"/>
          </a:xfrm>
        </p:spPr>
        <p:txBody>
          <a:bodyPr anchor="t" anchorCtr="0"/>
          <a:lstStyle>
            <a:lvl1pPr marL="171399" indent="-171399" algn="l">
              <a:lnSpc>
                <a:spcPct val="110000"/>
              </a:lnSpc>
              <a:spcAft>
                <a:spcPts val="1200"/>
              </a:spcAft>
              <a:tabLst/>
              <a:defRPr sz="1600">
                <a:solidFill>
                  <a:schemeClr val="tx1"/>
                </a:solidFill>
              </a:defRPr>
            </a:lvl1pPr>
            <a:lvl2pPr marL="342797" indent="-171399" algn="l">
              <a:lnSpc>
                <a:spcPct val="110000"/>
              </a:lnSpc>
              <a:spcAft>
                <a:spcPts val="1200"/>
              </a:spcAft>
              <a:buClr>
                <a:schemeClr val="accent1"/>
              </a:buClr>
              <a:tabLst/>
              <a:defRPr sz="1600">
                <a:solidFill>
                  <a:schemeClr val="tx1"/>
                </a:solidFill>
              </a:defRPr>
            </a:lvl2pPr>
            <a:lvl3pPr marL="514196" indent="-171399" algn="l">
              <a:lnSpc>
                <a:spcPct val="110000"/>
              </a:lnSpc>
              <a:spcAft>
                <a:spcPts val="1200"/>
              </a:spcAft>
              <a:buClr>
                <a:schemeClr val="accent1"/>
              </a:buClr>
              <a:tabLst/>
              <a:defRPr sz="1600">
                <a:solidFill>
                  <a:schemeClr val="tx1"/>
                </a:solidFill>
              </a:defRPr>
            </a:lvl3pPr>
            <a:lvl4pPr marL="685594" indent="-171399" algn="l">
              <a:lnSpc>
                <a:spcPct val="110000"/>
              </a:lnSpc>
              <a:spcAft>
                <a:spcPts val="1200"/>
              </a:spcAft>
              <a:buClr>
                <a:schemeClr val="accent1"/>
              </a:buClr>
              <a:tabLst/>
              <a:defRPr sz="1600">
                <a:solidFill>
                  <a:schemeClr val="tx1"/>
                </a:solidFill>
              </a:defRPr>
            </a:lvl4pPr>
            <a:lvl5pPr marL="856993" indent="-171399" algn="l">
              <a:lnSpc>
                <a:spcPct val="110000"/>
              </a:lnSpc>
              <a:spcAft>
                <a:spcPts val="1200"/>
              </a:spcAft>
              <a:buClr>
                <a:schemeClr val="accent1"/>
              </a:buClr>
              <a:tabLst/>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3">
            <a:extLst>
              <a:ext uri="{FF2B5EF4-FFF2-40B4-BE49-F238E27FC236}">
                <a16:creationId xmlns:a16="http://schemas.microsoft.com/office/drawing/2014/main" id="{713880FA-E790-F522-DB42-34B092A63796}"/>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4" name="Slide Number Placeholder 7">
            <a:extLst>
              <a:ext uri="{FF2B5EF4-FFF2-40B4-BE49-F238E27FC236}">
                <a16:creationId xmlns:a16="http://schemas.microsoft.com/office/drawing/2014/main" id="{6B4F6420-E6D0-CCE1-AAC1-F4E708AEF341}"/>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6" name="TextBox 5">
            <a:extLst>
              <a:ext uri="{FF2B5EF4-FFF2-40B4-BE49-F238E27FC236}">
                <a16:creationId xmlns:a16="http://schemas.microsoft.com/office/drawing/2014/main" id="{D33F09E6-9E40-F7E1-C455-B45492E7E365}"/>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Tree>
    <p:extLst>
      <p:ext uri="{BB962C8B-B14F-4D97-AF65-F5344CB8AC3E}">
        <p14:creationId xmlns:p14="http://schemas.microsoft.com/office/powerpoint/2010/main" val="3342069476"/>
      </p:ext>
    </p:extLst>
  </p:cSld>
  <p:clrMapOvr>
    <a:masterClrMapping/>
  </p:clrMapOvr>
  <p:extLst>
    <p:ext uri="{DCECCB84-F9BA-43D5-87BE-67443E8EF086}">
      <p15:sldGuideLst xmlns:p15="http://schemas.microsoft.com/office/powerpoint/2012/main">
        <p15:guide id="1" pos="984">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_Title, Wafer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132356-888A-B139-72E6-FA1B99917DB0}"/>
              </a:ext>
            </a:extLst>
          </p:cNvPr>
          <p:cNvSpPr/>
          <p:nvPr userDrawn="1"/>
        </p:nvSpPr>
        <p:spPr>
          <a:xfrm>
            <a:off x="6094412" y="-33988"/>
            <a:ext cx="6097460" cy="6891988"/>
          </a:xfrm>
          <a:prstGeom prst="rect">
            <a:avLst/>
          </a:prstGeom>
          <a:solidFill>
            <a:srgbClr val="BED6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10" name="Title 1">
            <a:extLst>
              <a:ext uri="{FF2B5EF4-FFF2-40B4-BE49-F238E27FC236}">
                <a16:creationId xmlns:a16="http://schemas.microsoft.com/office/drawing/2014/main" id="{28562AD7-A13F-426E-8E24-389B22F0D7C9}"/>
              </a:ext>
            </a:extLst>
          </p:cNvPr>
          <p:cNvSpPr>
            <a:spLocks noGrp="1"/>
          </p:cNvSpPr>
          <p:nvPr>
            <p:ph type="ctrTitle" hasCustomPrompt="1"/>
          </p:nvPr>
        </p:nvSpPr>
        <p:spPr>
          <a:xfrm>
            <a:off x="644068" y="625998"/>
            <a:ext cx="5020009" cy="458355"/>
          </a:xfrm>
        </p:spPr>
        <p:txBody>
          <a:bodyPr anchor="t" anchorCtr="0">
            <a:noAutofit/>
          </a:bodyPr>
          <a:lstStyle>
            <a:lvl1pPr algn="l">
              <a:defRPr sz="3399">
                <a:solidFill>
                  <a:schemeClr val="tx2"/>
                </a:solidFill>
              </a:defRPr>
            </a:lvl1pPr>
          </a:lstStyle>
          <a:p>
            <a:r>
              <a:rPr lang="en-US" dirty="0"/>
              <a:t>Insert text</a:t>
            </a:r>
          </a:p>
        </p:txBody>
      </p:sp>
      <p:sp>
        <p:nvSpPr>
          <p:cNvPr id="20" name="Text Placeholder 19">
            <a:extLst>
              <a:ext uri="{FF2B5EF4-FFF2-40B4-BE49-F238E27FC236}">
                <a16:creationId xmlns:a16="http://schemas.microsoft.com/office/drawing/2014/main" id="{5E3B011A-200E-223E-1277-9DBEF491B639}"/>
              </a:ext>
            </a:extLst>
          </p:cNvPr>
          <p:cNvSpPr>
            <a:spLocks noGrp="1" noRot="1" noMove="1" noResize="1" noEditPoints="1" noAdjustHandles="1" noChangeArrowheads="1" noChangeShapeType="1"/>
          </p:cNvSpPr>
          <p:nvPr>
            <p:ph type="body" sz="quarter" idx="15" hasCustomPrompt="1"/>
          </p:nvPr>
        </p:nvSpPr>
        <p:spPr>
          <a:xfrm>
            <a:off x="640145" y="1368860"/>
            <a:ext cx="5020009" cy="693286"/>
          </a:xfrm>
        </p:spPr>
        <p:txBody>
          <a:bodyPr/>
          <a:lstStyle>
            <a:lvl1pPr marL="0" indent="0">
              <a:lnSpc>
                <a:spcPct val="100000"/>
              </a:lnSpc>
              <a:buFontTx/>
              <a:buNone/>
              <a:defRPr sz="1999" b="1">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Click to insert subhead</a:t>
            </a:r>
          </a:p>
          <a:p>
            <a:pPr lvl="0"/>
            <a:r>
              <a:rPr lang="en-US" dirty="0"/>
              <a:t>2 lines</a:t>
            </a:r>
          </a:p>
        </p:txBody>
      </p:sp>
      <p:sp>
        <p:nvSpPr>
          <p:cNvPr id="3" name="Footer Placeholder 3">
            <a:extLst>
              <a:ext uri="{FF2B5EF4-FFF2-40B4-BE49-F238E27FC236}">
                <a16:creationId xmlns:a16="http://schemas.microsoft.com/office/drawing/2014/main" id="{713880FA-E790-F522-DB42-34B092A63796}"/>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4" name="Slide Number Placeholder 7">
            <a:extLst>
              <a:ext uri="{FF2B5EF4-FFF2-40B4-BE49-F238E27FC236}">
                <a16:creationId xmlns:a16="http://schemas.microsoft.com/office/drawing/2014/main" id="{6B4F6420-E6D0-CCE1-AAC1-F4E708AEF341}"/>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6" name="TextBox 5">
            <a:extLst>
              <a:ext uri="{FF2B5EF4-FFF2-40B4-BE49-F238E27FC236}">
                <a16:creationId xmlns:a16="http://schemas.microsoft.com/office/drawing/2014/main" id="{D33F09E6-9E40-F7E1-C455-B45492E7E365}"/>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11" name="Picture Placeholder 14">
            <a:extLst>
              <a:ext uri="{FF2B5EF4-FFF2-40B4-BE49-F238E27FC236}">
                <a16:creationId xmlns:a16="http://schemas.microsoft.com/office/drawing/2014/main" id="{33602615-CE57-6B24-1416-CA0C6FFB3DFA}"/>
              </a:ext>
            </a:extLst>
          </p:cNvPr>
          <p:cNvSpPr>
            <a:spLocks noGrp="1"/>
          </p:cNvSpPr>
          <p:nvPr>
            <p:ph type="pic" sz="quarter" idx="18"/>
          </p:nvPr>
        </p:nvSpPr>
        <p:spPr>
          <a:xfrm>
            <a:off x="6755656" y="649224"/>
            <a:ext cx="4782104" cy="5541264"/>
          </a:xfrm>
          <a:prstGeom prst="roundRect">
            <a:avLst>
              <a:gd name="adj" fmla="val 3949"/>
            </a:avLst>
          </a:prstGeom>
          <a:solidFill>
            <a:schemeClr val="bg1">
              <a:lumMod val="75000"/>
            </a:schemeClr>
          </a:solidFill>
        </p:spPr>
        <p:txBody>
          <a:bodyPr/>
          <a:lstStyle>
            <a:lvl1pPr marL="0" indent="0" algn="ctr">
              <a:buFontTx/>
              <a:buNone/>
              <a:defRPr b="1"/>
            </a:lvl1pPr>
          </a:lstStyle>
          <a:p>
            <a:r>
              <a:rPr lang="en-US" dirty="0"/>
              <a:t>Click icon to add picture</a:t>
            </a:r>
          </a:p>
        </p:txBody>
      </p:sp>
      <p:sp>
        <p:nvSpPr>
          <p:cNvPr id="5" name="Text Placeholder 15">
            <a:extLst>
              <a:ext uri="{FF2B5EF4-FFF2-40B4-BE49-F238E27FC236}">
                <a16:creationId xmlns:a16="http://schemas.microsoft.com/office/drawing/2014/main" id="{8A8FCC8E-FAE3-E342-C502-D94B6E72822C}"/>
              </a:ext>
            </a:extLst>
          </p:cNvPr>
          <p:cNvSpPr>
            <a:spLocks noGrp="1"/>
          </p:cNvSpPr>
          <p:nvPr>
            <p:ph type="body" sz="quarter" idx="16"/>
          </p:nvPr>
        </p:nvSpPr>
        <p:spPr>
          <a:xfrm>
            <a:off x="647531" y="2194560"/>
            <a:ext cx="5016545" cy="3869240"/>
          </a:xfrm>
        </p:spPr>
        <p:txBody>
          <a:bodyPr anchor="t" anchorCtr="0"/>
          <a:lstStyle>
            <a:lvl1pPr marL="171399" indent="-171399" algn="l">
              <a:lnSpc>
                <a:spcPct val="110000"/>
              </a:lnSpc>
              <a:spcAft>
                <a:spcPts val="1200"/>
              </a:spcAft>
              <a:tabLst/>
              <a:defRPr sz="1600">
                <a:solidFill>
                  <a:schemeClr val="tx1"/>
                </a:solidFill>
              </a:defRPr>
            </a:lvl1pPr>
            <a:lvl2pPr marL="342797" indent="-171399" algn="l">
              <a:lnSpc>
                <a:spcPct val="110000"/>
              </a:lnSpc>
              <a:spcAft>
                <a:spcPts val="1200"/>
              </a:spcAft>
              <a:buClr>
                <a:schemeClr val="accent1"/>
              </a:buClr>
              <a:tabLst/>
              <a:defRPr sz="1600">
                <a:solidFill>
                  <a:schemeClr val="tx1"/>
                </a:solidFill>
              </a:defRPr>
            </a:lvl2pPr>
            <a:lvl3pPr marL="514196" indent="-171399" algn="l">
              <a:lnSpc>
                <a:spcPct val="110000"/>
              </a:lnSpc>
              <a:spcAft>
                <a:spcPts val="1200"/>
              </a:spcAft>
              <a:buClr>
                <a:schemeClr val="accent1"/>
              </a:buClr>
              <a:tabLst/>
              <a:defRPr sz="1600">
                <a:solidFill>
                  <a:schemeClr val="tx1"/>
                </a:solidFill>
              </a:defRPr>
            </a:lvl3pPr>
            <a:lvl4pPr marL="685594" indent="-171399" algn="l">
              <a:lnSpc>
                <a:spcPct val="110000"/>
              </a:lnSpc>
              <a:spcAft>
                <a:spcPts val="1200"/>
              </a:spcAft>
              <a:buClr>
                <a:schemeClr val="accent1"/>
              </a:buClr>
              <a:tabLst/>
              <a:defRPr sz="1600">
                <a:solidFill>
                  <a:schemeClr val="tx1"/>
                </a:solidFill>
              </a:defRPr>
            </a:lvl4pPr>
            <a:lvl5pPr marL="856993" indent="-171399" algn="l">
              <a:lnSpc>
                <a:spcPct val="110000"/>
              </a:lnSpc>
              <a:spcAft>
                <a:spcPts val="1200"/>
              </a:spcAft>
              <a:buClr>
                <a:schemeClr val="accent1"/>
              </a:buClr>
              <a:tabLst/>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98592722"/>
      </p:ext>
    </p:extLst>
  </p:cSld>
  <p:clrMapOvr>
    <a:masterClrMapping/>
  </p:clrMapOvr>
  <p:extLst>
    <p:ext uri="{DCECCB84-F9BA-43D5-87BE-67443E8EF086}">
      <p15:sldGuideLst xmlns:p15="http://schemas.microsoft.com/office/powerpoint/2012/main">
        <p15:guide id="1" pos="984">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7_Title, Wafer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132356-888A-B139-72E6-FA1B99917DB0}"/>
              </a:ext>
            </a:extLst>
          </p:cNvPr>
          <p:cNvSpPr/>
          <p:nvPr userDrawn="1"/>
        </p:nvSpPr>
        <p:spPr>
          <a:xfrm>
            <a:off x="6094412" y="-33988"/>
            <a:ext cx="6097460" cy="6891988"/>
          </a:xfrm>
          <a:prstGeom prst="rect">
            <a:avLst/>
          </a:prstGeom>
          <a:solidFill>
            <a:srgbClr val="EAD4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10" name="Title 1">
            <a:extLst>
              <a:ext uri="{FF2B5EF4-FFF2-40B4-BE49-F238E27FC236}">
                <a16:creationId xmlns:a16="http://schemas.microsoft.com/office/drawing/2014/main" id="{28562AD7-A13F-426E-8E24-389B22F0D7C9}"/>
              </a:ext>
            </a:extLst>
          </p:cNvPr>
          <p:cNvSpPr>
            <a:spLocks noGrp="1"/>
          </p:cNvSpPr>
          <p:nvPr>
            <p:ph type="ctrTitle" hasCustomPrompt="1"/>
          </p:nvPr>
        </p:nvSpPr>
        <p:spPr>
          <a:xfrm>
            <a:off x="644068" y="625998"/>
            <a:ext cx="5020009" cy="458355"/>
          </a:xfrm>
        </p:spPr>
        <p:txBody>
          <a:bodyPr anchor="t" anchorCtr="0">
            <a:noAutofit/>
          </a:bodyPr>
          <a:lstStyle>
            <a:lvl1pPr algn="l">
              <a:defRPr sz="3399">
                <a:solidFill>
                  <a:schemeClr val="tx2"/>
                </a:solidFill>
              </a:defRPr>
            </a:lvl1pPr>
          </a:lstStyle>
          <a:p>
            <a:r>
              <a:rPr lang="en-US" dirty="0"/>
              <a:t>Insert text</a:t>
            </a:r>
          </a:p>
        </p:txBody>
      </p:sp>
      <p:sp>
        <p:nvSpPr>
          <p:cNvPr id="20" name="Text Placeholder 19">
            <a:extLst>
              <a:ext uri="{FF2B5EF4-FFF2-40B4-BE49-F238E27FC236}">
                <a16:creationId xmlns:a16="http://schemas.microsoft.com/office/drawing/2014/main" id="{5E3B011A-200E-223E-1277-9DBEF491B639}"/>
              </a:ext>
            </a:extLst>
          </p:cNvPr>
          <p:cNvSpPr>
            <a:spLocks noGrp="1" noRot="1" noMove="1" noResize="1" noEditPoints="1" noAdjustHandles="1" noChangeArrowheads="1" noChangeShapeType="1"/>
          </p:cNvSpPr>
          <p:nvPr>
            <p:ph type="body" sz="quarter" idx="15" hasCustomPrompt="1"/>
          </p:nvPr>
        </p:nvSpPr>
        <p:spPr>
          <a:xfrm>
            <a:off x="640145" y="1368860"/>
            <a:ext cx="5020009" cy="693286"/>
          </a:xfrm>
        </p:spPr>
        <p:txBody>
          <a:bodyPr/>
          <a:lstStyle>
            <a:lvl1pPr marL="0" indent="0">
              <a:lnSpc>
                <a:spcPct val="100000"/>
              </a:lnSpc>
              <a:buFontTx/>
              <a:buNone/>
              <a:defRPr sz="1999" b="1">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Click to insert subhead</a:t>
            </a:r>
          </a:p>
          <a:p>
            <a:pPr lvl="0"/>
            <a:r>
              <a:rPr lang="en-US" dirty="0"/>
              <a:t>2 lines</a:t>
            </a:r>
          </a:p>
        </p:txBody>
      </p:sp>
      <p:sp>
        <p:nvSpPr>
          <p:cNvPr id="3" name="Footer Placeholder 3">
            <a:extLst>
              <a:ext uri="{FF2B5EF4-FFF2-40B4-BE49-F238E27FC236}">
                <a16:creationId xmlns:a16="http://schemas.microsoft.com/office/drawing/2014/main" id="{713880FA-E790-F522-DB42-34B092A63796}"/>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4" name="Slide Number Placeholder 7">
            <a:extLst>
              <a:ext uri="{FF2B5EF4-FFF2-40B4-BE49-F238E27FC236}">
                <a16:creationId xmlns:a16="http://schemas.microsoft.com/office/drawing/2014/main" id="{6B4F6420-E6D0-CCE1-AAC1-F4E708AEF341}"/>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6" name="TextBox 5">
            <a:extLst>
              <a:ext uri="{FF2B5EF4-FFF2-40B4-BE49-F238E27FC236}">
                <a16:creationId xmlns:a16="http://schemas.microsoft.com/office/drawing/2014/main" id="{D33F09E6-9E40-F7E1-C455-B45492E7E365}"/>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11" name="Picture Placeholder 14">
            <a:extLst>
              <a:ext uri="{FF2B5EF4-FFF2-40B4-BE49-F238E27FC236}">
                <a16:creationId xmlns:a16="http://schemas.microsoft.com/office/drawing/2014/main" id="{33602615-CE57-6B24-1416-CA0C6FFB3DFA}"/>
              </a:ext>
            </a:extLst>
          </p:cNvPr>
          <p:cNvSpPr>
            <a:spLocks noGrp="1"/>
          </p:cNvSpPr>
          <p:nvPr>
            <p:ph type="pic" sz="quarter" idx="18"/>
          </p:nvPr>
        </p:nvSpPr>
        <p:spPr>
          <a:xfrm>
            <a:off x="6755656" y="649224"/>
            <a:ext cx="4782104" cy="5541264"/>
          </a:xfrm>
          <a:prstGeom prst="roundRect">
            <a:avLst>
              <a:gd name="adj" fmla="val 3949"/>
            </a:avLst>
          </a:prstGeom>
          <a:solidFill>
            <a:schemeClr val="bg1">
              <a:lumMod val="75000"/>
            </a:schemeClr>
          </a:solidFill>
        </p:spPr>
        <p:txBody>
          <a:bodyPr/>
          <a:lstStyle>
            <a:lvl1pPr marL="0" indent="0" algn="ctr">
              <a:buFontTx/>
              <a:buNone/>
              <a:defRPr b="1"/>
            </a:lvl1pPr>
          </a:lstStyle>
          <a:p>
            <a:r>
              <a:rPr lang="en-US" dirty="0"/>
              <a:t>Click icon to add picture</a:t>
            </a:r>
          </a:p>
        </p:txBody>
      </p:sp>
      <p:sp>
        <p:nvSpPr>
          <p:cNvPr id="5" name="Text Placeholder 15">
            <a:extLst>
              <a:ext uri="{FF2B5EF4-FFF2-40B4-BE49-F238E27FC236}">
                <a16:creationId xmlns:a16="http://schemas.microsoft.com/office/drawing/2014/main" id="{8A8FCC8E-FAE3-E342-C502-D94B6E72822C}"/>
              </a:ext>
            </a:extLst>
          </p:cNvPr>
          <p:cNvSpPr>
            <a:spLocks noGrp="1"/>
          </p:cNvSpPr>
          <p:nvPr>
            <p:ph type="body" sz="quarter" idx="16"/>
          </p:nvPr>
        </p:nvSpPr>
        <p:spPr>
          <a:xfrm>
            <a:off x="647531" y="2194560"/>
            <a:ext cx="5016545" cy="3869240"/>
          </a:xfrm>
        </p:spPr>
        <p:txBody>
          <a:bodyPr anchor="t" anchorCtr="0"/>
          <a:lstStyle>
            <a:lvl1pPr marL="171399" indent="-171399" algn="l">
              <a:lnSpc>
                <a:spcPct val="110000"/>
              </a:lnSpc>
              <a:spcAft>
                <a:spcPts val="1200"/>
              </a:spcAft>
              <a:tabLst/>
              <a:defRPr sz="1600">
                <a:solidFill>
                  <a:schemeClr val="tx1"/>
                </a:solidFill>
              </a:defRPr>
            </a:lvl1pPr>
            <a:lvl2pPr marL="342797" indent="-171399" algn="l">
              <a:lnSpc>
                <a:spcPct val="110000"/>
              </a:lnSpc>
              <a:spcAft>
                <a:spcPts val="1200"/>
              </a:spcAft>
              <a:buClr>
                <a:schemeClr val="accent1"/>
              </a:buClr>
              <a:tabLst/>
              <a:defRPr sz="1600">
                <a:solidFill>
                  <a:schemeClr val="tx1"/>
                </a:solidFill>
              </a:defRPr>
            </a:lvl2pPr>
            <a:lvl3pPr marL="514196" indent="-171399" algn="l">
              <a:lnSpc>
                <a:spcPct val="110000"/>
              </a:lnSpc>
              <a:spcAft>
                <a:spcPts val="1200"/>
              </a:spcAft>
              <a:buClr>
                <a:schemeClr val="accent1"/>
              </a:buClr>
              <a:tabLst/>
              <a:defRPr sz="1600">
                <a:solidFill>
                  <a:schemeClr val="tx1"/>
                </a:solidFill>
              </a:defRPr>
            </a:lvl3pPr>
            <a:lvl4pPr marL="685594" indent="-171399" algn="l">
              <a:lnSpc>
                <a:spcPct val="110000"/>
              </a:lnSpc>
              <a:spcAft>
                <a:spcPts val="1200"/>
              </a:spcAft>
              <a:buClr>
                <a:schemeClr val="accent1"/>
              </a:buClr>
              <a:tabLst/>
              <a:defRPr sz="1600">
                <a:solidFill>
                  <a:schemeClr val="tx1"/>
                </a:solidFill>
              </a:defRPr>
            </a:lvl4pPr>
            <a:lvl5pPr marL="856993" indent="-171399" algn="l">
              <a:lnSpc>
                <a:spcPct val="110000"/>
              </a:lnSpc>
              <a:spcAft>
                <a:spcPts val="1200"/>
              </a:spcAft>
              <a:buClr>
                <a:schemeClr val="accent1"/>
              </a:buClr>
              <a:tabLst/>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39031649"/>
      </p:ext>
    </p:extLst>
  </p:cSld>
  <p:clrMapOvr>
    <a:masterClrMapping/>
  </p:clrMapOvr>
  <p:extLst>
    <p:ext uri="{DCECCB84-F9BA-43D5-87BE-67443E8EF086}">
      <p15:sldGuideLst xmlns:p15="http://schemas.microsoft.com/office/powerpoint/2012/main">
        <p15:guide id="1" pos="984">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8_Title, Wafer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132356-888A-B139-72E6-FA1B99917DB0}"/>
              </a:ext>
            </a:extLst>
          </p:cNvPr>
          <p:cNvSpPr/>
          <p:nvPr userDrawn="1"/>
        </p:nvSpPr>
        <p:spPr>
          <a:xfrm>
            <a:off x="6091365" y="-33988"/>
            <a:ext cx="6097460" cy="6891988"/>
          </a:xfrm>
          <a:prstGeom prst="rect">
            <a:avLst/>
          </a:prstGeom>
          <a:solidFill>
            <a:srgbClr val="FADF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10" name="Title 1">
            <a:extLst>
              <a:ext uri="{FF2B5EF4-FFF2-40B4-BE49-F238E27FC236}">
                <a16:creationId xmlns:a16="http://schemas.microsoft.com/office/drawing/2014/main" id="{28562AD7-A13F-426E-8E24-389B22F0D7C9}"/>
              </a:ext>
            </a:extLst>
          </p:cNvPr>
          <p:cNvSpPr>
            <a:spLocks noGrp="1"/>
          </p:cNvSpPr>
          <p:nvPr>
            <p:ph type="ctrTitle" hasCustomPrompt="1"/>
          </p:nvPr>
        </p:nvSpPr>
        <p:spPr>
          <a:xfrm>
            <a:off x="644068" y="625998"/>
            <a:ext cx="5020009" cy="458355"/>
          </a:xfrm>
        </p:spPr>
        <p:txBody>
          <a:bodyPr anchor="t" anchorCtr="0">
            <a:noAutofit/>
          </a:bodyPr>
          <a:lstStyle>
            <a:lvl1pPr algn="l">
              <a:defRPr sz="3399">
                <a:solidFill>
                  <a:schemeClr val="tx2"/>
                </a:solidFill>
              </a:defRPr>
            </a:lvl1pPr>
          </a:lstStyle>
          <a:p>
            <a:r>
              <a:rPr lang="en-US" dirty="0"/>
              <a:t>Insert text</a:t>
            </a:r>
          </a:p>
        </p:txBody>
      </p:sp>
      <p:sp>
        <p:nvSpPr>
          <p:cNvPr id="20" name="Text Placeholder 19">
            <a:extLst>
              <a:ext uri="{FF2B5EF4-FFF2-40B4-BE49-F238E27FC236}">
                <a16:creationId xmlns:a16="http://schemas.microsoft.com/office/drawing/2014/main" id="{5E3B011A-200E-223E-1277-9DBEF491B639}"/>
              </a:ext>
            </a:extLst>
          </p:cNvPr>
          <p:cNvSpPr>
            <a:spLocks noGrp="1" noRot="1" noMove="1" noResize="1" noEditPoints="1" noAdjustHandles="1" noChangeArrowheads="1" noChangeShapeType="1"/>
          </p:cNvSpPr>
          <p:nvPr>
            <p:ph type="body" sz="quarter" idx="15" hasCustomPrompt="1"/>
          </p:nvPr>
        </p:nvSpPr>
        <p:spPr>
          <a:xfrm>
            <a:off x="640145" y="1368860"/>
            <a:ext cx="5020009" cy="693286"/>
          </a:xfrm>
        </p:spPr>
        <p:txBody>
          <a:bodyPr/>
          <a:lstStyle>
            <a:lvl1pPr marL="0" indent="0">
              <a:lnSpc>
                <a:spcPct val="100000"/>
              </a:lnSpc>
              <a:buFontTx/>
              <a:buNone/>
              <a:defRPr sz="1999" b="1">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Click to insert subhead</a:t>
            </a:r>
          </a:p>
          <a:p>
            <a:pPr lvl="0"/>
            <a:r>
              <a:rPr lang="en-US" dirty="0"/>
              <a:t>2 lines</a:t>
            </a:r>
          </a:p>
        </p:txBody>
      </p:sp>
      <p:sp>
        <p:nvSpPr>
          <p:cNvPr id="3" name="Footer Placeholder 3">
            <a:extLst>
              <a:ext uri="{FF2B5EF4-FFF2-40B4-BE49-F238E27FC236}">
                <a16:creationId xmlns:a16="http://schemas.microsoft.com/office/drawing/2014/main" id="{713880FA-E790-F522-DB42-34B092A63796}"/>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4" name="Slide Number Placeholder 7">
            <a:extLst>
              <a:ext uri="{FF2B5EF4-FFF2-40B4-BE49-F238E27FC236}">
                <a16:creationId xmlns:a16="http://schemas.microsoft.com/office/drawing/2014/main" id="{6B4F6420-E6D0-CCE1-AAC1-F4E708AEF341}"/>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6" name="TextBox 5">
            <a:extLst>
              <a:ext uri="{FF2B5EF4-FFF2-40B4-BE49-F238E27FC236}">
                <a16:creationId xmlns:a16="http://schemas.microsoft.com/office/drawing/2014/main" id="{D33F09E6-9E40-F7E1-C455-B45492E7E365}"/>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11" name="Picture Placeholder 14">
            <a:extLst>
              <a:ext uri="{FF2B5EF4-FFF2-40B4-BE49-F238E27FC236}">
                <a16:creationId xmlns:a16="http://schemas.microsoft.com/office/drawing/2014/main" id="{33602615-CE57-6B24-1416-CA0C6FFB3DFA}"/>
              </a:ext>
            </a:extLst>
          </p:cNvPr>
          <p:cNvSpPr>
            <a:spLocks noGrp="1"/>
          </p:cNvSpPr>
          <p:nvPr>
            <p:ph type="pic" sz="quarter" idx="18"/>
          </p:nvPr>
        </p:nvSpPr>
        <p:spPr>
          <a:xfrm>
            <a:off x="6755656" y="649224"/>
            <a:ext cx="4782104" cy="5541264"/>
          </a:xfrm>
          <a:prstGeom prst="roundRect">
            <a:avLst>
              <a:gd name="adj" fmla="val 3949"/>
            </a:avLst>
          </a:prstGeom>
          <a:solidFill>
            <a:schemeClr val="bg1">
              <a:lumMod val="75000"/>
            </a:schemeClr>
          </a:solidFill>
        </p:spPr>
        <p:txBody>
          <a:bodyPr/>
          <a:lstStyle>
            <a:lvl1pPr marL="0" indent="0" algn="ctr">
              <a:buFontTx/>
              <a:buNone/>
              <a:defRPr b="1"/>
            </a:lvl1pPr>
          </a:lstStyle>
          <a:p>
            <a:r>
              <a:rPr lang="en-US" dirty="0"/>
              <a:t>Click icon to add picture</a:t>
            </a:r>
          </a:p>
        </p:txBody>
      </p:sp>
      <p:sp>
        <p:nvSpPr>
          <p:cNvPr id="5" name="Text Placeholder 15">
            <a:extLst>
              <a:ext uri="{FF2B5EF4-FFF2-40B4-BE49-F238E27FC236}">
                <a16:creationId xmlns:a16="http://schemas.microsoft.com/office/drawing/2014/main" id="{8A8FCC8E-FAE3-E342-C502-D94B6E72822C}"/>
              </a:ext>
            </a:extLst>
          </p:cNvPr>
          <p:cNvSpPr>
            <a:spLocks noGrp="1"/>
          </p:cNvSpPr>
          <p:nvPr>
            <p:ph type="body" sz="quarter" idx="16"/>
          </p:nvPr>
        </p:nvSpPr>
        <p:spPr>
          <a:xfrm>
            <a:off x="647531" y="2194560"/>
            <a:ext cx="5016545" cy="3869240"/>
          </a:xfrm>
        </p:spPr>
        <p:txBody>
          <a:bodyPr anchor="t" anchorCtr="0"/>
          <a:lstStyle>
            <a:lvl1pPr marL="171399" indent="-171399" algn="l">
              <a:lnSpc>
                <a:spcPct val="110000"/>
              </a:lnSpc>
              <a:spcAft>
                <a:spcPts val="1200"/>
              </a:spcAft>
              <a:tabLst/>
              <a:defRPr sz="1600">
                <a:solidFill>
                  <a:schemeClr val="tx1"/>
                </a:solidFill>
              </a:defRPr>
            </a:lvl1pPr>
            <a:lvl2pPr marL="342797" indent="-171399" algn="l">
              <a:lnSpc>
                <a:spcPct val="110000"/>
              </a:lnSpc>
              <a:spcAft>
                <a:spcPts val="1200"/>
              </a:spcAft>
              <a:buClr>
                <a:schemeClr val="accent1"/>
              </a:buClr>
              <a:tabLst/>
              <a:defRPr sz="1600">
                <a:solidFill>
                  <a:schemeClr val="tx1"/>
                </a:solidFill>
              </a:defRPr>
            </a:lvl2pPr>
            <a:lvl3pPr marL="514196" indent="-171399" algn="l">
              <a:lnSpc>
                <a:spcPct val="110000"/>
              </a:lnSpc>
              <a:spcAft>
                <a:spcPts val="1200"/>
              </a:spcAft>
              <a:buClr>
                <a:schemeClr val="accent1"/>
              </a:buClr>
              <a:tabLst/>
              <a:defRPr sz="1600">
                <a:solidFill>
                  <a:schemeClr val="tx1"/>
                </a:solidFill>
              </a:defRPr>
            </a:lvl3pPr>
            <a:lvl4pPr marL="685594" indent="-171399" algn="l">
              <a:lnSpc>
                <a:spcPct val="110000"/>
              </a:lnSpc>
              <a:spcAft>
                <a:spcPts val="1200"/>
              </a:spcAft>
              <a:buClr>
                <a:schemeClr val="accent1"/>
              </a:buClr>
              <a:tabLst/>
              <a:defRPr sz="1600">
                <a:solidFill>
                  <a:schemeClr val="tx1"/>
                </a:solidFill>
              </a:defRPr>
            </a:lvl4pPr>
            <a:lvl5pPr marL="856993" indent="-171399" algn="l">
              <a:lnSpc>
                <a:spcPct val="110000"/>
              </a:lnSpc>
              <a:spcAft>
                <a:spcPts val="1200"/>
              </a:spcAft>
              <a:buClr>
                <a:schemeClr val="accent1"/>
              </a:buClr>
              <a:tabLst/>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8295710"/>
      </p:ext>
    </p:extLst>
  </p:cSld>
  <p:clrMapOvr>
    <a:masterClrMapping/>
  </p:clrMapOvr>
  <p:extLst>
    <p:ext uri="{DCECCB84-F9BA-43D5-87BE-67443E8EF086}">
      <p15:sldGuideLst xmlns:p15="http://schemas.microsoft.com/office/powerpoint/2012/main">
        <p15:guide id="1" pos="984">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9_Title, Wafer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132356-888A-B139-72E6-FA1B99917DB0}"/>
              </a:ext>
            </a:extLst>
          </p:cNvPr>
          <p:cNvSpPr/>
          <p:nvPr userDrawn="1"/>
        </p:nvSpPr>
        <p:spPr>
          <a:xfrm>
            <a:off x="6091365" y="-33988"/>
            <a:ext cx="6097460" cy="6891988"/>
          </a:xfrm>
          <a:prstGeom prst="rect">
            <a:avLst/>
          </a:prstGeom>
          <a:solidFill>
            <a:srgbClr val="CDF0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10" name="Title 1">
            <a:extLst>
              <a:ext uri="{FF2B5EF4-FFF2-40B4-BE49-F238E27FC236}">
                <a16:creationId xmlns:a16="http://schemas.microsoft.com/office/drawing/2014/main" id="{28562AD7-A13F-426E-8E24-389B22F0D7C9}"/>
              </a:ext>
            </a:extLst>
          </p:cNvPr>
          <p:cNvSpPr>
            <a:spLocks noGrp="1"/>
          </p:cNvSpPr>
          <p:nvPr>
            <p:ph type="ctrTitle" hasCustomPrompt="1"/>
          </p:nvPr>
        </p:nvSpPr>
        <p:spPr>
          <a:xfrm>
            <a:off x="644068" y="625998"/>
            <a:ext cx="5020009" cy="458355"/>
          </a:xfrm>
        </p:spPr>
        <p:txBody>
          <a:bodyPr anchor="t" anchorCtr="0">
            <a:noAutofit/>
          </a:bodyPr>
          <a:lstStyle>
            <a:lvl1pPr algn="l">
              <a:defRPr sz="3399">
                <a:solidFill>
                  <a:schemeClr val="tx2"/>
                </a:solidFill>
              </a:defRPr>
            </a:lvl1pPr>
          </a:lstStyle>
          <a:p>
            <a:r>
              <a:rPr lang="en-US" dirty="0"/>
              <a:t>Insert text</a:t>
            </a:r>
          </a:p>
        </p:txBody>
      </p:sp>
      <p:sp>
        <p:nvSpPr>
          <p:cNvPr id="20" name="Text Placeholder 19">
            <a:extLst>
              <a:ext uri="{FF2B5EF4-FFF2-40B4-BE49-F238E27FC236}">
                <a16:creationId xmlns:a16="http://schemas.microsoft.com/office/drawing/2014/main" id="{5E3B011A-200E-223E-1277-9DBEF491B639}"/>
              </a:ext>
            </a:extLst>
          </p:cNvPr>
          <p:cNvSpPr>
            <a:spLocks noGrp="1" noRot="1" noMove="1" noResize="1" noEditPoints="1" noAdjustHandles="1" noChangeArrowheads="1" noChangeShapeType="1"/>
          </p:cNvSpPr>
          <p:nvPr>
            <p:ph type="body" sz="quarter" idx="15" hasCustomPrompt="1"/>
          </p:nvPr>
        </p:nvSpPr>
        <p:spPr>
          <a:xfrm>
            <a:off x="640145" y="1368860"/>
            <a:ext cx="5020009" cy="693286"/>
          </a:xfrm>
        </p:spPr>
        <p:txBody>
          <a:bodyPr/>
          <a:lstStyle>
            <a:lvl1pPr marL="0" indent="0">
              <a:lnSpc>
                <a:spcPct val="100000"/>
              </a:lnSpc>
              <a:buFontTx/>
              <a:buNone/>
              <a:defRPr sz="1999" b="1">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Click to insert subhead</a:t>
            </a:r>
          </a:p>
          <a:p>
            <a:pPr lvl="0"/>
            <a:r>
              <a:rPr lang="en-US" dirty="0"/>
              <a:t>2 lines</a:t>
            </a:r>
          </a:p>
        </p:txBody>
      </p:sp>
      <p:sp>
        <p:nvSpPr>
          <p:cNvPr id="3" name="Footer Placeholder 3">
            <a:extLst>
              <a:ext uri="{FF2B5EF4-FFF2-40B4-BE49-F238E27FC236}">
                <a16:creationId xmlns:a16="http://schemas.microsoft.com/office/drawing/2014/main" id="{713880FA-E790-F522-DB42-34B092A63796}"/>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4" name="Slide Number Placeholder 7">
            <a:extLst>
              <a:ext uri="{FF2B5EF4-FFF2-40B4-BE49-F238E27FC236}">
                <a16:creationId xmlns:a16="http://schemas.microsoft.com/office/drawing/2014/main" id="{6B4F6420-E6D0-CCE1-AAC1-F4E708AEF341}"/>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6" name="TextBox 5">
            <a:extLst>
              <a:ext uri="{FF2B5EF4-FFF2-40B4-BE49-F238E27FC236}">
                <a16:creationId xmlns:a16="http://schemas.microsoft.com/office/drawing/2014/main" id="{D33F09E6-9E40-F7E1-C455-B45492E7E365}"/>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11" name="Picture Placeholder 14">
            <a:extLst>
              <a:ext uri="{FF2B5EF4-FFF2-40B4-BE49-F238E27FC236}">
                <a16:creationId xmlns:a16="http://schemas.microsoft.com/office/drawing/2014/main" id="{33602615-CE57-6B24-1416-CA0C6FFB3DFA}"/>
              </a:ext>
            </a:extLst>
          </p:cNvPr>
          <p:cNvSpPr>
            <a:spLocks noGrp="1"/>
          </p:cNvSpPr>
          <p:nvPr>
            <p:ph type="pic" sz="quarter" idx="18"/>
          </p:nvPr>
        </p:nvSpPr>
        <p:spPr>
          <a:xfrm>
            <a:off x="6755656" y="649224"/>
            <a:ext cx="4782104" cy="5541264"/>
          </a:xfrm>
          <a:prstGeom prst="roundRect">
            <a:avLst>
              <a:gd name="adj" fmla="val 3949"/>
            </a:avLst>
          </a:prstGeom>
          <a:solidFill>
            <a:schemeClr val="bg1">
              <a:lumMod val="75000"/>
            </a:schemeClr>
          </a:solidFill>
        </p:spPr>
        <p:txBody>
          <a:bodyPr/>
          <a:lstStyle>
            <a:lvl1pPr marL="0" indent="0" algn="ctr">
              <a:buFontTx/>
              <a:buNone/>
              <a:defRPr b="1"/>
            </a:lvl1pPr>
          </a:lstStyle>
          <a:p>
            <a:r>
              <a:rPr lang="en-US" dirty="0"/>
              <a:t>Click icon to add picture</a:t>
            </a:r>
          </a:p>
        </p:txBody>
      </p:sp>
      <p:sp>
        <p:nvSpPr>
          <p:cNvPr id="5" name="Text Placeholder 15">
            <a:extLst>
              <a:ext uri="{FF2B5EF4-FFF2-40B4-BE49-F238E27FC236}">
                <a16:creationId xmlns:a16="http://schemas.microsoft.com/office/drawing/2014/main" id="{8A8FCC8E-FAE3-E342-C502-D94B6E72822C}"/>
              </a:ext>
            </a:extLst>
          </p:cNvPr>
          <p:cNvSpPr>
            <a:spLocks noGrp="1"/>
          </p:cNvSpPr>
          <p:nvPr>
            <p:ph type="body" sz="quarter" idx="16"/>
          </p:nvPr>
        </p:nvSpPr>
        <p:spPr>
          <a:xfrm>
            <a:off x="647531" y="2194560"/>
            <a:ext cx="5016545" cy="3869240"/>
          </a:xfrm>
        </p:spPr>
        <p:txBody>
          <a:bodyPr anchor="t" anchorCtr="0"/>
          <a:lstStyle>
            <a:lvl1pPr marL="171399" indent="-171399" algn="l">
              <a:lnSpc>
                <a:spcPct val="110000"/>
              </a:lnSpc>
              <a:spcAft>
                <a:spcPts val="1200"/>
              </a:spcAft>
              <a:tabLst/>
              <a:defRPr sz="1600">
                <a:solidFill>
                  <a:schemeClr val="tx1"/>
                </a:solidFill>
              </a:defRPr>
            </a:lvl1pPr>
            <a:lvl2pPr marL="342797" indent="-171399" algn="l">
              <a:lnSpc>
                <a:spcPct val="110000"/>
              </a:lnSpc>
              <a:spcAft>
                <a:spcPts val="1200"/>
              </a:spcAft>
              <a:buClr>
                <a:schemeClr val="accent1"/>
              </a:buClr>
              <a:tabLst/>
              <a:defRPr sz="1600">
                <a:solidFill>
                  <a:schemeClr val="tx1"/>
                </a:solidFill>
              </a:defRPr>
            </a:lvl2pPr>
            <a:lvl3pPr marL="514196" indent="-171399" algn="l">
              <a:lnSpc>
                <a:spcPct val="110000"/>
              </a:lnSpc>
              <a:spcAft>
                <a:spcPts val="1200"/>
              </a:spcAft>
              <a:buClr>
                <a:schemeClr val="accent1"/>
              </a:buClr>
              <a:tabLst/>
              <a:defRPr sz="1600">
                <a:solidFill>
                  <a:schemeClr val="tx1"/>
                </a:solidFill>
              </a:defRPr>
            </a:lvl3pPr>
            <a:lvl4pPr marL="685594" indent="-171399" algn="l">
              <a:lnSpc>
                <a:spcPct val="110000"/>
              </a:lnSpc>
              <a:spcAft>
                <a:spcPts val="1200"/>
              </a:spcAft>
              <a:buClr>
                <a:schemeClr val="accent1"/>
              </a:buClr>
              <a:tabLst/>
              <a:defRPr sz="1600">
                <a:solidFill>
                  <a:schemeClr val="tx1"/>
                </a:solidFill>
              </a:defRPr>
            </a:lvl4pPr>
            <a:lvl5pPr marL="856993" indent="-171399" algn="l">
              <a:lnSpc>
                <a:spcPct val="110000"/>
              </a:lnSpc>
              <a:spcAft>
                <a:spcPts val="1200"/>
              </a:spcAft>
              <a:buClr>
                <a:schemeClr val="accent1"/>
              </a:buClr>
              <a:tabLst/>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1910090"/>
      </p:ext>
    </p:extLst>
  </p:cSld>
  <p:clrMapOvr>
    <a:masterClrMapping/>
  </p:clrMapOvr>
  <p:extLst>
    <p:ext uri="{DCECCB84-F9BA-43D5-87BE-67443E8EF086}">
      <p15:sldGuideLst xmlns:p15="http://schemas.microsoft.com/office/powerpoint/2012/main">
        <p15:guide id="1" pos="984">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Title, Wafer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132356-888A-B139-72E6-FA1B99917DB0}"/>
              </a:ext>
            </a:extLst>
          </p:cNvPr>
          <p:cNvSpPr/>
          <p:nvPr userDrawn="1"/>
        </p:nvSpPr>
        <p:spPr>
          <a:xfrm>
            <a:off x="6094412" y="-33988"/>
            <a:ext cx="6097460" cy="6891988"/>
          </a:xfrm>
          <a:prstGeom prst="rect">
            <a:avLst/>
          </a:prstGeom>
          <a:solidFill>
            <a:srgbClr val="BED6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10" name="Title 1">
            <a:extLst>
              <a:ext uri="{FF2B5EF4-FFF2-40B4-BE49-F238E27FC236}">
                <a16:creationId xmlns:a16="http://schemas.microsoft.com/office/drawing/2014/main" id="{28562AD7-A13F-426E-8E24-389B22F0D7C9}"/>
              </a:ext>
            </a:extLst>
          </p:cNvPr>
          <p:cNvSpPr>
            <a:spLocks noGrp="1"/>
          </p:cNvSpPr>
          <p:nvPr>
            <p:ph type="ctrTitle" hasCustomPrompt="1"/>
          </p:nvPr>
        </p:nvSpPr>
        <p:spPr>
          <a:xfrm>
            <a:off x="644068" y="625998"/>
            <a:ext cx="5020009" cy="458355"/>
          </a:xfrm>
        </p:spPr>
        <p:txBody>
          <a:bodyPr anchor="t" anchorCtr="0">
            <a:noAutofit/>
          </a:bodyPr>
          <a:lstStyle>
            <a:lvl1pPr algn="l">
              <a:defRPr sz="3399">
                <a:solidFill>
                  <a:schemeClr val="tx2"/>
                </a:solidFill>
              </a:defRPr>
            </a:lvl1pPr>
          </a:lstStyle>
          <a:p>
            <a:r>
              <a:rPr lang="en-US" dirty="0"/>
              <a:t>Insert text</a:t>
            </a:r>
          </a:p>
        </p:txBody>
      </p:sp>
      <p:sp>
        <p:nvSpPr>
          <p:cNvPr id="20" name="Text Placeholder 19">
            <a:extLst>
              <a:ext uri="{FF2B5EF4-FFF2-40B4-BE49-F238E27FC236}">
                <a16:creationId xmlns:a16="http://schemas.microsoft.com/office/drawing/2014/main" id="{5E3B011A-200E-223E-1277-9DBEF491B639}"/>
              </a:ext>
            </a:extLst>
          </p:cNvPr>
          <p:cNvSpPr>
            <a:spLocks noGrp="1" noRot="1" noMove="1" noResize="1" noEditPoints="1" noAdjustHandles="1" noChangeArrowheads="1" noChangeShapeType="1"/>
          </p:cNvSpPr>
          <p:nvPr>
            <p:ph type="body" sz="quarter" idx="15" hasCustomPrompt="1"/>
          </p:nvPr>
        </p:nvSpPr>
        <p:spPr>
          <a:xfrm>
            <a:off x="640145" y="1368860"/>
            <a:ext cx="5020009" cy="693286"/>
          </a:xfrm>
        </p:spPr>
        <p:txBody>
          <a:bodyPr/>
          <a:lstStyle>
            <a:lvl1pPr marL="0" indent="0">
              <a:lnSpc>
                <a:spcPct val="100000"/>
              </a:lnSpc>
              <a:buFontTx/>
              <a:buNone/>
              <a:defRPr sz="1999" b="1">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Click to insert subhead</a:t>
            </a:r>
          </a:p>
          <a:p>
            <a:pPr lvl="0"/>
            <a:r>
              <a:rPr lang="en-US" dirty="0"/>
              <a:t>2 lines</a:t>
            </a:r>
          </a:p>
        </p:txBody>
      </p:sp>
      <p:sp>
        <p:nvSpPr>
          <p:cNvPr id="3" name="Footer Placeholder 3">
            <a:extLst>
              <a:ext uri="{FF2B5EF4-FFF2-40B4-BE49-F238E27FC236}">
                <a16:creationId xmlns:a16="http://schemas.microsoft.com/office/drawing/2014/main" id="{713880FA-E790-F522-DB42-34B092A63796}"/>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4" name="Slide Number Placeholder 7">
            <a:extLst>
              <a:ext uri="{FF2B5EF4-FFF2-40B4-BE49-F238E27FC236}">
                <a16:creationId xmlns:a16="http://schemas.microsoft.com/office/drawing/2014/main" id="{6B4F6420-E6D0-CCE1-AAC1-F4E708AEF341}"/>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6" name="TextBox 5">
            <a:extLst>
              <a:ext uri="{FF2B5EF4-FFF2-40B4-BE49-F238E27FC236}">
                <a16:creationId xmlns:a16="http://schemas.microsoft.com/office/drawing/2014/main" id="{D33F09E6-9E40-F7E1-C455-B45492E7E365}"/>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11" name="Picture Placeholder 14">
            <a:extLst>
              <a:ext uri="{FF2B5EF4-FFF2-40B4-BE49-F238E27FC236}">
                <a16:creationId xmlns:a16="http://schemas.microsoft.com/office/drawing/2014/main" id="{33602615-CE57-6B24-1416-CA0C6FFB3DFA}"/>
              </a:ext>
            </a:extLst>
          </p:cNvPr>
          <p:cNvSpPr>
            <a:spLocks noGrp="1"/>
          </p:cNvSpPr>
          <p:nvPr>
            <p:ph type="pic" sz="quarter" idx="18"/>
          </p:nvPr>
        </p:nvSpPr>
        <p:spPr>
          <a:xfrm>
            <a:off x="6932395" y="649224"/>
            <a:ext cx="4406421" cy="5541264"/>
          </a:xfrm>
          <a:prstGeom prst="roundRect">
            <a:avLst>
              <a:gd name="adj" fmla="val 3949"/>
            </a:avLst>
          </a:prstGeom>
          <a:solidFill>
            <a:schemeClr val="bg1">
              <a:lumMod val="75000"/>
            </a:schemeClr>
          </a:solidFill>
        </p:spPr>
        <p:txBody>
          <a:bodyPr/>
          <a:lstStyle>
            <a:lvl1pPr marL="0" indent="0" algn="ctr">
              <a:buFontTx/>
              <a:buNone/>
              <a:defRPr b="1"/>
            </a:lvl1pPr>
          </a:lstStyle>
          <a:p>
            <a:r>
              <a:rPr lang="en-US" dirty="0"/>
              <a:t>Click icon to add picture</a:t>
            </a:r>
          </a:p>
        </p:txBody>
      </p:sp>
      <p:sp>
        <p:nvSpPr>
          <p:cNvPr id="9" name="Text Placeholder 15">
            <a:extLst>
              <a:ext uri="{FF2B5EF4-FFF2-40B4-BE49-F238E27FC236}">
                <a16:creationId xmlns:a16="http://schemas.microsoft.com/office/drawing/2014/main" id="{C067BAE7-4345-5ACB-7B51-A28AA987B3B2}"/>
              </a:ext>
            </a:extLst>
          </p:cNvPr>
          <p:cNvSpPr>
            <a:spLocks noGrp="1"/>
          </p:cNvSpPr>
          <p:nvPr>
            <p:ph type="body" sz="quarter" idx="16"/>
          </p:nvPr>
        </p:nvSpPr>
        <p:spPr>
          <a:xfrm>
            <a:off x="647531" y="2194560"/>
            <a:ext cx="5016545" cy="3869240"/>
          </a:xfrm>
        </p:spPr>
        <p:txBody>
          <a:bodyPr anchor="t" anchorCtr="0"/>
          <a:lstStyle>
            <a:lvl1pPr marL="171399" indent="-171399" algn="l">
              <a:lnSpc>
                <a:spcPct val="110000"/>
              </a:lnSpc>
              <a:spcAft>
                <a:spcPts val="1200"/>
              </a:spcAft>
              <a:tabLst/>
              <a:defRPr sz="1600">
                <a:solidFill>
                  <a:schemeClr val="tx1"/>
                </a:solidFill>
              </a:defRPr>
            </a:lvl1pPr>
            <a:lvl2pPr marL="342797" indent="-171399" algn="l">
              <a:lnSpc>
                <a:spcPct val="110000"/>
              </a:lnSpc>
              <a:spcAft>
                <a:spcPts val="1200"/>
              </a:spcAft>
              <a:buClr>
                <a:schemeClr val="accent1"/>
              </a:buClr>
              <a:tabLst/>
              <a:defRPr sz="1600">
                <a:solidFill>
                  <a:schemeClr val="tx1"/>
                </a:solidFill>
              </a:defRPr>
            </a:lvl2pPr>
            <a:lvl3pPr marL="514196" indent="-171399" algn="l">
              <a:lnSpc>
                <a:spcPct val="110000"/>
              </a:lnSpc>
              <a:spcAft>
                <a:spcPts val="1200"/>
              </a:spcAft>
              <a:buClr>
                <a:schemeClr val="accent1"/>
              </a:buClr>
              <a:tabLst/>
              <a:defRPr sz="1600">
                <a:solidFill>
                  <a:schemeClr val="tx1"/>
                </a:solidFill>
              </a:defRPr>
            </a:lvl3pPr>
            <a:lvl4pPr marL="685594" indent="-171399" algn="l">
              <a:lnSpc>
                <a:spcPct val="110000"/>
              </a:lnSpc>
              <a:spcAft>
                <a:spcPts val="1200"/>
              </a:spcAft>
              <a:buClr>
                <a:schemeClr val="accent1"/>
              </a:buClr>
              <a:tabLst/>
              <a:defRPr sz="1600">
                <a:solidFill>
                  <a:schemeClr val="tx1"/>
                </a:solidFill>
              </a:defRPr>
            </a:lvl4pPr>
            <a:lvl5pPr marL="856993" indent="-171399" algn="l">
              <a:lnSpc>
                <a:spcPct val="110000"/>
              </a:lnSpc>
              <a:spcAft>
                <a:spcPts val="1200"/>
              </a:spcAft>
              <a:buClr>
                <a:schemeClr val="accent1"/>
              </a:buClr>
              <a:tabLst/>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93489365"/>
      </p:ext>
    </p:extLst>
  </p:cSld>
  <p:clrMapOvr>
    <a:masterClrMapping/>
  </p:clrMapOvr>
  <p:extLst>
    <p:ext uri="{DCECCB84-F9BA-43D5-87BE-67443E8EF086}">
      <p15:sldGuideLst xmlns:p15="http://schemas.microsoft.com/office/powerpoint/2012/main">
        <p15:guide id="1" pos="984">
          <p15:clr>
            <a:srgbClr val="FBAE40"/>
          </p15:clr>
        </p15:guide>
        <p15:guide id="2" pos="528">
          <p15:clr>
            <a:srgbClr val="547EBF"/>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Full Photo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5FE82641-9D6C-AF78-8064-C6A1A5C966E0}"/>
              </a:ext>
            </a:extLst>
          </p:cNvPr>
          <p:cNvSpPr>
            <a:spLocks noGrp="1"/>
          </p:cNvSpPr>
          <p:nvPr>
            <p:ph type="pic" sz="quarter" idx="17" hasCustomPrompt="1"/>
          </p:nvPr>
        </p:nvSpPr>
        <p:spPr>
          <a:xfrm>
            <a:off x="0" y="0"/>
            <a:ext cx="12188825" cy="6858000"/>
          </a:xfrm>
          <a:solidFill>
            <a:schemeClr val="bg1">
              <a:lumMod val="95000"/>
            </a:schemeClr>
          </a:solidFill>
        </p:spPr>
        <p:txBody>
          <a:bodyPr tIns="274320"/>
          <a:lstStyle>
            <a:lvl1pPr algn="ctr">
              <a:defRPr b="1"/>
            </a:lvl1pPr>
          </a:lstStyle>
          <a:p>
            <a:r>
              <a:rPr lang="en-US" dirty="0"/>
              <a:t>Click icon to insert picture</a:t>
            </a:r>
          </a:p>
        </p:txBody>
      </p:sp>
      <p:sp>
        <p:nvSpPr>
          <p:cNvPr id="2" name="Title 1">
            <a:extLst>
              <a:ext uri="{FF2B5EF4-FFF2-40B4-BE49-F238E27FC236}">
                <a16:creationId xmlns:a16="http://schemas.microsoft.com/office/drawing/2014/main" id="{E40895F7-00B0-A25B-D93B-918FBA4D382D}"/>
              </a:ext>
            </a:extLst>
          </p:cNvPr>
          <p:cNvSpPr>
            <a:spLocks noGrp="1"/>
          </p:cNvSpPr>
          <p:nvPr>
            <p:ph type="ctrTitle" hasCustomPrompt="1"/>
          </p:nvPr>
        </p:nvSpPr>
        <p:spPr>
          <a:xfrm>
            <a:off x="644068" y="625998"/>
            <a:ext cx="10897226" cy="458355"/>
          </a:xfrm>
        </p:spPr>
        <p:txBody>
          <a:bodyPr anchor="t" anchorCtr="0">
            <a:noAutofit/>
          </a:bodyPr>
          <a:lstStyle>
            <a:lvl1pPr algn="l">
              <a:defRPr sz="3399">
                <a:solidFill>
                  <a:schemeClr val="tx2"/>
                </a:solidFill>
              </a:defRPr>
            </a:lvl1pPr>
          </a:lstStyle>
          <a:p>
            <a:r>
              <a:rPr lang="en-US" dirty="0"/>
              <a:t>Insert text</a:t>
            </a:r>
          </a:p>
        </p:txBody>
      </p:sp>
      <p:sp>
        <p:nvSpPr>
          <p:cNvPr id="6" name="Text Placeholder 19">
            <a:extLst>
              <a:ext uri="{FF2B5EF4-FFF2-40B4-BE49-F238E27FC236}">
                <a16:creationId xmlns:a16="http://schemas.microsoft.com/office/drawing/2014/main" id="{B01B32C2-448E-3DB7-0D75-03B77B83E197}"/>
              </a:ext>
            </a:extLst>
          </p:cNvPr>
          <p:cNvSpPr>
            <a:spLocks noGrp="1"/>
          </p:cNvSpPr>
          <p:nvPr>
            <p:ph type="body" sz="quarter" idx="15" hasCustomPrompt="1"/>
          </p:nvPr>
        </p:nvSpPr>
        <p:spPr>
          <a:xfrm>
            <a:off x="640145" y="1373744"/>
            <a:ext cx="4375049" cy="458354"/>
          </a:xfrm>
        </p:spPr>
        <p:txBody>
          <a:bodyPr/>
          <a:lstStyle>
            <a:lvl1pPr marL="0" indent="0">
              <a:lnSpc>
                <a:spcPct val="100000"/>
              </a:lnSpc>
              <a:buFontTx/>
              <a:buNone/>
              <a:defRPr sz="1999" b="1">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Click to insert subhead</a:t>
            </a:r>
          </a:p>
          <a:p>
            <a:pPr lvl="0"/>
            <a:r>
              <a:rPr lang="en-US" dirty="0"/>
              <a:t> </a:t>
            </a:r>
          </a:p>
        </p:txBody>
      </p:sp>
      <p:sp>
        <p:nvSpPr>
          <p:cNvPr id="8" name="Footer Placeholder 3">
            <a:extLst>
              <a:ext uri="{FF2B5EF4-FFF2-40B4-BE49-F238E27FC236}">
                <a16:creationId xmlns:a16="http://schemas.microsoft.com/office/drawing/2014/main" id="{92C8AC8B-205E-7E72-A62A-185EFF5BDD5E}"/>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9" name="Slide Number Placeholder 7">
            <a:extLst>
              <a:ext uri="{FF2B5EF4-FFF2-40B4-BE49-F238E27FC236}">
                <a16:creationId xmlns:a16="http://schemas.microsoft.com/office/drawing/2014/main" id="{59DD7EC8-E78C-F081-B6A4-13C3EB0E224E}"/>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12" name="TextBox 11">
            <a:extLst>
              <a:ext uri="{FF2B5EF4-FFF2-40B4-BE49-F238E27FC236}">
                <a16:creationId xmlns:a16="http://schemas.microsoft.com/office/drawing/2014/main" id="{8FD58CCF-ED67-A75E-D989-99EE4D700CD3}"/>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3" name="Text Placeholder 15">
            <a:extLst>
              <a:ext uri="{FF2B5EF4-FFF2-40B4-BE49-F238E27FC236}">
                <a16:creationId xmlns:a16="http://schemas.microsoft.com/office/drawing/2014/main" id="{90EF8D6D-BBC0-1EC8-11D0-0D9E0B84D337}"/>
              </a:ext>
            </a:extLst>
          </p:cNvPr>
          <p:cNvSpPr>
            <a:spLocks noGrp="1"/>
          </p:cNvSpPr>
          <p:nvPr>
            <p:ph type="body" sz="quarter" idx="16"/>
          </p:nvPr>
        </p:nvSpPr>
        <p:spPr>
          <a:xfrm>
            <a:off x="647531" y="1832098"/>
            <a:ext cx="5016545" cy="3869240"/>
          </a:xfrm>
        </p:spPr>
        <p:txBody>
          <a:bodyPr anchor="t" anchorCtr="0"/>
          <a:lstStyle>
            <a:lvl1pPr marL="171399" indent="-171399" algn="l">
              <a:lnSpc>
                <a:spcPct val="110000"/>
              </a:lnSpc>
              <a:spcAft>
                <a:spcPts val="1200"/>
              </a:spcAft>
              <a:tabLst/>
              <a:defRPr sz="1600">
                <a:solidFill>
                  <a:schemeClr val="tx1"/>
                </a:solidFill>
              </a:defRPr>
            </a:lvl1pPr>
            <a:lvl2pPr marL="342797" indent="-171399" algn="l">
              <a:lnSpc>
                <a:spcPct val="110000"/>
              </a:lnSpc>
              <a:spcAft>
                <a:spcPts val="1200"/>
              </a:spcAft>
              <a:buClr>
                <a:schemeClr val="accent1"/>
              </a:buClr>
              <a:tabLst/>
              <a:defRPr sz="1600">
                <a:solidFill>
                  <a:schemeClr val="tx1"/>
                </a:solidFill>
              </a:defRPr>
            </a:lvl2pPr>
            <a:lvl3pPr marL="514196" indent="-171399" algn="l">
              <a:lnSpc>
                <a:spcPct val="110000"/>
              </a:lnSpc>
              <a:spcAft>
                <a:spcPts val="1200"/>
              </a:spcAft>
              <a:buClr>
                <a:schemeClr val="accent1"/>
              </a:buClr>
              <a:tabLst/>
              <a:defRPr sz="1600">
                <a:solidFill>
                  <a:schemeClr val="tx1"/>
                </a:solidFill>
              </a:defRPr>
            </a:lvl3pPr>
            <a:lvl4pPr marL="685594" indent="-171399" algn="l">
              <a:lnSpc>
                <a:spcPct val="110000"/>
              </a:lnSpc>
              <a:spcAft>
                <a:spcPts val="1200"/>
              </a:spcAft>
              <a:buClr>
                <a:schemeClr val="accent1"/>
              </a:buClr>
              <a:tabLst/>
              <a:defRPr sz="1600">
                <a:solidFill>
                  <a:schemeClr val="tx1"/>
                </a:solidFill>
              </a:defRPr>
            </a:lvl4pPr>
            <a:lvl5pPr marL="856993" indent="-171399" algn="l">
              <a:lnSpc>
                <a:spcPct val="110000"/>
              </a:lnSpc>
              <a:spcAft>
                <a:spcPts val="1200"/>
              </a:spcAft>
              <a:buClr>
                <a:schemeClr val="accent1"/>
              </a:buClr>
              <a:tabLst/>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2591836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3 Layout No Photo 3 lines">
    <p:spTree>
      <p:nvGrpSpPr>
        <p:cNvPr id="1" name=""/>
        <p:cNvGrpSpPr/>
        <p:nvPr/>
      </p:nvGrpSpPr>
      <p:grpSpPr>
        <a:xfrm>
          <a:off x="0" y="0"/>
          <a:ext cx="0" cy="0"/>
          <a:chOff x="0" y="0"/>
          <a:chExt cx="0" cy="0"/>
        </a:xfrm>
      </p:grpSpPr>
      <p:sp>
        <p:nvSpPr>
          <p:cNvPr id="5" name="Rectangle 4"/>
          <p:cNvSpPr/>
          <p:nvPr/>
        </p:nvSpPr>
        <p:spPr>
          <a:xfrm>
            <a:off x="2" y="-1"/>
            <a:ext cx="4267200" cy="685800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1" name="Title 1"/>
          <p:cNvSpPr>
            <a:spLocks noGrp="1"/>
          </p:cNvSpPr>
          <p:nvPr>
            <p:ph type="title" hasCustomPrompt="1"/>
          </p:nvPr>
        </p:nvSpPr>
        <p:spPr>
          <a:xfrm>
            <a:off x="653641" y="571500"/>
            <a:ext cx="3409301" cy="1638300"/>
          </a:xfrm>
        </p:spPr>
        <p:txBody>
          <a:bodyPr lIns="0" tIns="0" rIns="685800" bIns="685800" anchor="t" anchorCtr="0"/>
          <a:lstStyle>
            <a:lvl1pPr>
              <a:lnSpc>
                <a:spcPct val="100000"/>
              </a:lnSpc>
              <a:defRPr sz="3399">
                <a:solidFill>
                  <a:schemeClr val="bg1"/>
                </a:solidFill>
              </a:defRPr>
            </a:lvl1pPr>
          </a:lstStyle>
          <a:p>
            <a:r>
              <a:rPr lang="en-US" dirty="0"/>
              <a:t>Click To Edit 2nd line </a:t>
            </a:r>
            <a:br>
              <a:rPr lang="en-US" dirty="0"/>
            </a:br>
            <a:r>
              <a:rPr lang="en-US" dirty="0"/>
              <a:t>3rd line</a:t>
            </a:r>
          </a:p>
        </p:txBody>
      </p:sp>
      <p:sp>
        <p:nvSpPr>
          <p:cNvPr id="7" name="Footer Placeholder 3">
            <a:extLst>
              <a:ext uri="{FF2B5EF4-FFF2-40B4-BE49-F238E27FC236}">
                <a16:creationId xmlns:a16="http://schemas.microsoft.com/office/drawing/2014/main" id="{8FC9AAD9-9710-1E33-8E51-0E6F4DD81032}"/>
              </a:ext>
            </a:extLst>
          </p:cNvPr>
          <p:cNvSpPr txBox="1">
            <a:spLocks/>
          </p:cNvSpPr>
          <p:nvPr userDrawn="1"/>
        </p:nvSpPr>
        <p:spPr>
          <a:xfrm>
            <a:off x="653641" y="6184901"/>
            <a:ext cx="3730950" cy="521575"/>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bg1"/>
                </a:solidFill>
              </a:rPr>
              <a:t>CareFirst BlueCross BlueShield</a:t>
            </a:r>
          </a:p>
        </p:txBody>
      </p:sp>
      <p:sp>
        <p:nvSpPr>
          <p:cNvPr id="10" name="Slide Number Placeholder 7">
            <a:extLst>
              <a:ext uri="{FF2B5EF4-FFF2-40B4-BE49-F238E27FC236}">
                <a16:creationId xmlns:a16="http://schemas.microsoft.com/office/drawing/2014/main" id="{F9C913E2-D203-5D3F-D5DD-B728D11E3D64}"/>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12" name="TextBox 11">
            <a:extLst>
              <a:ext uri="{FF2B5EF4-FFF2-40B4-BE49-F238E27FC236}">
                <a16:creationId xmlns:a16="http://schemas.microsoft.com/office/drawing/2014/main" id="{16420792-1CD8-4517-CF02-27D8EC430826}"/>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14" name="Text Placeholder 19">
            <a:extLst>
              <a:ext uri="{FF2B5EF4-FFF2-40B4-BE49-F238E27FC236}">
                <a16:creationId xmlns:a16="http://schemas.microsoft.com/office/drawing/2014/main" id="{71DFF726-55B9-5EA0-C6D4-F74B6D226E5C}"/>
              </a:ext>
            </a:extLst>
          </p:cNvPr>
          <p:cNvSpPr>
            <a:spLocks noGrp="1"/>
          </p:cNvSpPr>
          <p:nvPr>
            <p:ph type="body" sz="quarter" idx="15" hasCustomPrompt="1"/>
          </p:nvPr>
        </p:nvSpPr>
        <p:spPr>
          <a:xfrm>
            <a:off x="640145" y="2437772"/>
            <a:ext cx="3422797" cy="461386"/>
          </a:xfrm>
        </p:spPr>
        <p:txBody>
          <a:bodyPr/>
          <a:lstStyle>
            <a:lvl1pPr marL="0" indent="0">
              <a:lnSpc>
                <a:spcPct val="100000"/>
              </a:lnSpc>
              <a:buFontTx/>
              <a:buNone/>
              <a:defRPr sz="1999" b="1">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Click to insert subhead</a:t>
            </a:r>
          </a:p>
          <a:p>
            <a:pPr lvl="0"/>
            <a:r>
              <a:rPr lang="en-US" dirty="0"/>
              <a:t> </a:t>
            </a:r>
          </a:p>
        </p:txBody>
      </p:sp>
      <p:sp>
        <p:nvSpPr>
          <p:cNvPr id="2" name="Text Placeholder 15">
            <a:extLst>
              <a:ext uri="{FF2B5EF4-FFF2-40B4-BE49-F238E27FC236}">
                <a16:creationId xmlns:a16="http://schemas.microsoft.com/office/drawing/2014/main" id="{12D938BB-2501-6E19-103D-5C6DD4F814D3}"/>
              </a:ext>
            </a:extLst>
          </p:cNvPr>
          <p:cNvSpPr>
            <a:spLocks noGrp="1"/>
          </p:cNvSpPr>
          <p:nvPr>
            <p:ph type="body" sz="quarter" idx="16"/>
          </p:nvPr>
        </p:nvSpPr>
        <p:spPr>
          <a:xfrm>
            <a:off x="647532" y="2899158"/>
            <a:ext cx="3422797" cy="2724402"/>
          </a:xfrm>
        </p:spPr>
        <p:txBody>
          <a:bodyPr anchor="t" anchorCtr="0"/>
          <a:lstStyle>
            <a:lvl1pPr marL="171399" indent="-171399" algn="l">
              <a:lnSpc>
                <a:spcPct val="110000"/>
              </a:lnSpc>
              <a:spcAft>
                <a:spcPts val="1200"/>
              </a:spcAft>
              <a:tabLst/>
              <a:defRPr sz="1600">
                <a:solidFill>
                  <a:schemeClr val="bg1"/>
                </a:solidFill>
              </a:defRPr>
            </a:lvl1pPr>
            <a:lvl2pPr marL="342797" indent="-171399" algn="l">
              <a:lnSpc>
                <a:spcPct val="110000"/>
              </a:lnSpc>
              <a:spcAft>
                <a:spcPts val="1200"/>
              </a:spcAft>
              <a:buClr>
                <a:schemeClr val="accent1"/>
              </a:buClr>
              <a:tabLst/>
              <a:defRPr sz="1600">
                <a:solidFill>
                  <a:schemeClr val="bg1"/>
                </a:solidFill>
              </a:defRPr>
            </a:lvl2pPr>
            <a:lvl3pPr marL="514196" indent="-171399" algn="l">
              <a:lnSpc>
                <a:spcPct val="110000"/>
              </a:lnSpc>
              <a:spcAft>
                <a:spcPts val="1200"/>
              </a:spcAft>
              <a:buClr>
                <a:schemeClr val="accent1"/>
              </a:buClr>
              <a:tabLst/>
              <a:defRPr sz="1600">
                <a:solidFill>
                  <a:schemeClr val="bg1"/>
                </a:solidFill>
              </a:defRPr>
            </a:lvl3pPr>
            <a:lvl4pPr marL="685594" indent="-171399" algn="l">
              <a:lnSpc>
                <a:spcPct val="110000"/>
              </a:lnSpc>
              <a:spcAft>
                <a:spcPts val="1200"/>
              </a:spcAft>
              <a:buClr>
                <a:schemeClr val="accent1"/>
              </a:buClr>
              <a:tabLst/>
              <a:defRPr sz="1600">
                <a:solidFill>
                  <a:schemeClr val="bg1"/>
                </a:solidFill>
              </a:defRPr>
            </a:lvl4pPr>
            <a:lvl5pPr marL="856993" indent="-171399" algn="l">
              <a:lnSpc>
                <a:spcPct val="110000"/>
              </a:lnSpc>
              <a:spcAft>
                <a:spcPts val="1200"/>
              </a:spcAft>
              <a:buClr>
                <a:schemeClr val="accent1"/>
              </a:buClr>
              <a:tabLst/>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1">
            <a:extLst>
              <a:ext uri="{FF2B5EF4-FFF2-40B4-BE49-F238E27FC236}">
                <a16:creationId xmlns:a16="http://schemas.microsoft.com/office/drawing/2014/main" id="{C4E3E634-6F4A-5FB9-9C01-5B7D9DB7DA9C}"/>
              </a:ext>
            </a:extLst>
          </p:cNvPr>
          <p:cNvSpPr txBox="1">
            <a:spLocks/>
          </p:cNvSpPr>
          <p:nvPr userDrawn="1"/>
        </p:nvSpPr>
        <p:spPr>
          <a:xfrm>
            <a:off x="5212823" y="603505"/>
            <a:ext cx="5020009" cy="45835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3500" b="1" kern="1200">
                <a:solidFill>
                  <a:schemeClr val="tx2"/>
                </a:solidFill>
                <a:latin typeface="+mn-lt"/>
                <a:ea typeface="+mj-ea"/>
                <a:cs typeface="+mj-cs"/>
              </a:defRPr>
            </a:lvl1pPr>
          </a:lstStyle>
          <a:p>
            <a:r>
              <a:rPr lang="en-US" sz="2399" dirty="0"/>
              <a:t>Title</a:t>
            </a:r>
          </a:p>
        </p:txBody>
      </p:sp>
      <p:sp>
        <p:nvSpPr>
          <p:cNvPr id="4" name="Text Placeholder 4">
            <a:extLst>
              <a:ext uri="{FF2B5EF4-FFF2-40B4-BE49-F238E27FC236}">
                <a16:creationId xmlns:a16="http://schemas.microsoft.com/office/drawing/2014/main" id="{CC9D64E7-C52F-C940-6434-66F6198B72BC}"/>
              </a:ext>
            </a:extLst>
          </p:cNvPr>
          <p:cNvSpPr txBox="1">
            <a:spLocks/>
          </p:cNvSpPr>
          <p:nvPr userDrawn="1"/>
        </p:nvSpPr>
        <p:spPr>
          <a:xfrm>
            <a:off x="5238585" y="1355902"/>
            <a:ext cx="5016545" cy="3869240"/>
          </a:xfrm>
          <a:prstGeom prst="rect">
            <a:avLst/>
          </a:prstGeom>
        </p:spPr>
        <p:txBody>
          <a:bodyPr vert="horz" lIns="0" tIns="0" rIns="0" bIns="0" rtlCol="0" anchor="t" anchorCtr="0">
            <a:noAutofit/>
          </a:bodyPr>
          <a:lstStyle>
            <a:lvl1pPr marL="234950" indent="-234950" algn="l" defTabSz="914400" rtl="0" eaLnBrk="1" latinLnBrk="0" hangingPunct="1">
              <a:lnSpc>
                <a:spcPct val="90000"/>
              </a:lnSpc>
              <a:spcBef>
                <a:spcPts val="1000"/>
              </a:spcBef>
              <a:spcAft>
                <a:spcPts val="2400"/>
              </a:spcAft>
              <a:buClr>
                <a:schemeClr val="accent1"/>
              </a:buClr>
              <a:buSzPct val="80000"/>
              <a:buFont typeface="Wingdings" panose="05000000000000000000" pitchFamily="2" charset="2"/>
              <a:buChar char="§"/>
              <a:tabLst/>
              <a:defRPr sz="1600" kern="1200">
                <a:solidFill>
                  <a:schemeClr val="tx1"/>
                </a:solidFill>
                <a:latin typeface="+mn-lt"/>
                <a:ea typeface="+mn-ea"/>
                <a:cs typeface="+mn-cs"/>
              </a:defRPr>
            </a:lvl1pPr>
            <a:lvl2pPr marL="461963" indent="-227013" algn="l" defTabSz="914400" rtl="0" eaLnBrk="1" latinLnBrk="0" hangingPunct="1">
              <a:lnSpc>
                <a:spcPct val="90000"/>
              </a:lnSpc>
              <a:spcBef>
                <a:spcPts val="500"/>
              </a:spcBef>
              <a:spcAft>
                <a:spcPts val="2400"/>
              </a:spcAft>
              <a:buClr>
                <a:schemeClr val="accent1"/>
              </a:buClr>
              <a:buSzPct val="80000"/>
              <a:buFont typeface="Wingdings" panose="05000000000000000000" pitchFamily="2" charset="2"/>
              <a:buChar char="§"/>
              <a:tabLst/>
              <a:defRPr sz="1600" kern="1200">
                <a:solidFill>
                  <a:schemeClr val="tx1"/>
                </a:solidFill>
                <a:latin typeface="+mn-lt"/>
                <a:ea typeface="+mn-ea"/>
                <a:cs typeface="+mn-cs"/>
              </a:defRPr>
            </a:lvl2pPr>
            <a:lvl3pPr marL="688975" indent="-227013" algn="l" defTabSz="914400" rtl="0" eaLnBrk="1" latinLnBrk="0" hangingPunct="1">
              <a:lnSpc>
                <a:spcPct val="90000"/>
              </a:lnSpc>
              <a:spcBef>
                <a:spcPts val="500"/>
              </a:spcBef>
              <a:spcAft>
                <a:spcPts val="2400"/>
              </a:spcAft>
              <a:buClr>
                <a:schemeClr val="accent1"/>
              </a:buClr>
              <a:buSzPct val="80000"/>
              <a:buFont typeface="Wingdings" panose="05000000000000000000" pitchFamily="2" charset="2"/>
              <a:buChar char="§"/>
              <a:tabLst/>
              <a:defRPr sz="1600" kern="1200">
                <a:solidFill>
                  <a:schemeClr val="tx1"/>
                </a:solidFill>
                <a:latin typeface="+mn-lt"/>
                <a:ea typeface="+mn-ea"/>
                <a:cs typeface="+mn-cs"/>
              </a:defRPr>
            </a:lvl3pPr>
            <a:lvl4pPr marL="915988" indent="-227013" algn="l" defTabSz="914400" rtl="0" eaLnBrk="1" latinLnBrk="0" hangingPunct="1">
              <a:lnSpc>
                <a:spcPct val="90000"/>
              </a:lnSpc>
              <a:spcBef>
                <a:spcPts val="500"/>
              </a:spcBef>
              <a:spcAft>
                <a:spcPts val="2400"/>
              </a:spcAft>
              <a:buClr>
                <a:schemeClr val="accent1"/>
              </a:buClr>
              <a:buSzPct val="80000"/>
              <a:buFont typeface="Wingdings" panose="05000000000000000000" pitchFamily="2" charset="2"/>
              <a:buChar char="§"/>
              <a:tabLst/>
              <a:defRPr sz="1600" kern="1200">
                <a:solidFill>
                  <a:schemeClr val="tx1"/>
                </a:solidFill>
                <a:latin typeface="+mn-lt"/>
                <a:ea typeface="+mn-ea"/>
                <a:cs typeface="+mn-cs"/>
              </a:defRPr>
            </a:lvl4pPr>
            <a:lvl5pPr marL="1143000" indent="-234950" algn="l" defTabSz="914400" rtl="0" eaLnBrk="1" latinLnBrk="0" hangingPunct="1">
              <a:lnSpc>
                <a:spcPct val="90000"/>
              </a:lnSpc>
              <a:spcBef>
                <a:spcPts val="500"/>
              </a:spcBef>
              <a:spcAft>
                <a:spcPts val="2400"/>
              </a:spcAft>
              <a:buClr>
                <a:schemeClr val="accent1"/>
              </a:buClr>
              <a:buSzPct val="80000"/>
              <a:buFont typeface="Wingdings" panose="05000000000000000000" pitchFamily="2" charset="2"/>
              <a:buChar char="§"/>
              <a:tabLst/>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6160" indent="-176160">
              <a:lnSpc>
                <a:spcPct val="110000"/>
              </a:lnSpc>
              <a:spcBef>
                <a:spcPts val="0"/>
              </a:spcBef>
              <a:spcAft>
                <a:spcPts val="800"/>
              </a:spcAft>
            </a:pPr>
            <a:r>
              <a:rPr lang="en-US" sz="1600" dirty="0"/>
              <a:t>Copy</a:t>
            </a:r>
          </a:p>
        </p:txBody>
      </p:sp>
    </p:spTree>
    <p:extLst>
      <p:ext uri="{BB962C8B-B14F-4D97-AF65-F5344CB8AC3E}">
        <p14:creationId xmlns:p14="http://schemas.microsoft.com/office/powerpoint/2010/main" val="3961916990"/>
      </p:ext>
    </p:extLst>
  </p:cSld>
  <p:clrMapOvr>
    <a:masterClrMapping/>
  </p:clrMapOvr>
  <p:extLst>
    <p:ext uri="{DCECCB84-F9BA-43D5-87BE-67443E8EF086}">
      <p15:sldGuideLst xmlns:p15="http://schemas.microsoft.com/office/powerpoint/2012/main">
        <p15:guide id="1" orient="horz" pos="432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3 Layout No photo 2 lines">
    <p:spTree>
      <p:nvGrpSpPr>
        <p:cNvPr id="1" name=""/>
        <p:cNvGrpSpPr/>
        <p:nvPr/>
      </p:nvGrpSpPr>
      <p:grpSpPr>
        <a:xfrm>
          <a:off x="0" y="0"/>
          <a:ext cx="0" cy="0"/>
          <a:chOff x="0" y="0"/>
          <a:chExt cx="0" cy="0"/>
        </a:xfrm>
      </p:grpSpPr>
      <p:sp>
        <p:nvSpPr>
          <p:cNvPr id="5" name="Rectangle 4"/>
          <p:cNvSpPr/>
          <p:nvPr/>
        </p:nvSpPr>
        <p:spPr>
          <a:xfrm>
            <a:off x="2" y="-1"/>
            <a:ext cx="4267200" cy="685800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1" name="Title 1"/>
          <p:cNvSpPr>
            <a:spLocks noGrp="1"/>
          </p:cNvSpPr>
          <p:nvPr>
            <p:ph type="title" hasCustomPrompt="1"/>
          </p:nvPr>
        </p:nvSpPr>
        <p:spPr>
          <a:xfrm>
            <a:off x="653641" y="571500"/>
            <a:ext cx="3409301" cy="1638300"/>
          </a:xfrm>
        </p:spPr>
        <p:txBody>
          <a:bodyPr lIns="0" tIns="0" rIns="685800" bIns="685800" anchor="t" anchorCtr="0"/>
          <a:lstStyle>
            <a:lvl1pPr>
              <a:lnSpc>
                <a:spcPct val="100000"/>
              </a:lnSpc>
              <a:defRPr sz="3399">
                <a:solidFill>
                  <a:schemeClr val="bg1"/>
                </a:solidFill>
              </a:defRPr>
            </a:lvl1pPr>
          </a:lstStyle>
          <a:p>
            <a:r>
              <a:rPr lang="en-US" dirty="0"/>
              <a:t>Click To Edit 2nd line </a:t>
            </a:r>
          </a:p>
        </p:txBody>
      </p:sp>
      <p:sp>
        <p:nvSpPr>
          <p:cNvPr id="7" name="Footer Placeholder 3">
            <a:extLst>
              <a:ext uri="{FF2B5EF4-FFF2-40B4-BE49-F238E27FC236}">
                <a16:creationId xmlns:a16="http://schemas.microsoft.com/office/drawing/2014/main" id="{8FC9AAD9-9710-1E33-8E51-0E6F4DD81032}"/>
              </a:ext>
            </a:extLst>
          </p:cNvPr>
          <p:cNvSpPr txBox="1">
            <a:spLocks/>
          </p:cNvSpPr>
          <p:nvPr userDrawn="1"/>
        </p:nvSpPr>
        <p:spPr>
          <a:xfrm>
            <a:off x="653641" y="6184901"/>
            <a:ext cx="3424073" cy="521575"/>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bg1"/>
                </a:solidFill>
              </a:rPr>
              <a:t>CareFirst BlueCross BlueShield</a:t>
            </a:r>
          </a:p>
        </p:txBody>
      </p:sp>
      <p:sp>
        <p:nvSpPr>
          <p:cNvPr id="10" name="Slide Number Placeholder 7">
            <a:extLst>
              <a:ext uri="{FF2B5EF4-FFF2-40B4-BE49-F238E27FC236}">
                <a16:creationId xmlns:a16="http://schemas.microsoft.com/office/drawing/2014/main" id="{F9C913E2-D203-5D3F-D5DD-B728D11E3D64}"/>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12" name="TextBox 11">
            <a:extLst>
              <a:ext uri="{FF2B5EF4-FFF2-40B4-BE49-F238E27FC236}">
                <a16:creationId xmlns:a16="http://schemas.microsoft.com/office/drawing/2014/main" id="{16420792-1CD8-4517-CF02-27D8EC430826}"/>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14" name="Text Placeholder 19">
            <a:extLst>
              <a:ext uri="{FF2B5EF4-FFF2-40B4-BE49-F238E27FC236}">
                <a16:creationId xmlns:a16="http://schemas.microsoft.com/office/drawing/2014/main" id="{71DFF726-55B9-5EA0-C6D4-F74B6D226E5C}"/>
              </a:ext>
            </a:extLst>
          </p:cNvPr>
          <p:cNvSpPr>
            <a:spLocks noGrp="1"/>
          </p:cNvSpPr>
          <p:nvPr>
            <p:ph type="body" sz="quarter" idx="15" hasCustomPrompt="1"/>
          </p:nvPr>
        </p:nvSpPr>
        <p:spPr>
          <a:xfrm>
            <a:off x="640145" y="1950214"/>
            <a:ext cx="3422797" cy="1269450"/>
          </a:xfrm>
        </p:spPr>
        <p:txBody>
          <a:bodyPr/>
          <a:lstStyle>
            <a:lvl1pPr marL="0" indent="0">
              <a:lnSpc>
                <a:spcPct val="100000"/>
              </a:lnSpc>
              <a:buFontTx/>
              <a:buNone/>
              <a:defRPr sz="1999" b="1">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Click to insert subhead</a:t>
            </a:r>
          </a:p>
          <a:p>
            <a:pPr lvl="0"/>
            <a:r>
              <a:rPr lang="en-US" dirty="0"/>
              <a:t> </a:t>
            </a:r>
          </a:p>
        </p:txBody>
      </p:sp>
      <p:sp>
        <p:nvSpPr>
          <p:cNvPr id="3" name="Text Placeholder 15">
            <a:extLst>
              <a:ext uri="{FF2B5EF4-FFF2-40B4-BE49-F238E27FC236}">
                <a16:creationId xmlns:a16="http://schemas.microsoft.com/office/drawing/2014/main" id="{6AC8FF68-473D-8920-2678-BA4825D736DB}"/>
              </a:ext>
            </a:extLst>
          </p:cNvPr>
          <p:cNvSpPr>
            <a:spLocks noGrp="1"/>
          </p:cNvSpPr>
          <p:nvPr>
            <p:ph type="body" sz="quarter" idx="16"/>
          </p:nvPr>
        </p:nvSpPr>
        <p:spPr>
          <a:xfrm>
            <a:off x="647532" y="2533398"/>
            <a:ext cx="3422797" cy="2724402"/>
          </a:xfrm>
        </p:spPr>
        <p:txBody>
          <a:bodyPr anchor="t" anchorCtr="0"/>
          <a:lstStyle>
            <a:lvl1pPr marL="171399" indent="-171399" algn="l">
              <a:lnSpc>
                <a:spcPct val="110000"/>
              </a:lnSpc>
              <a:spcAft>
                <a:spcPts val="1200"/>
              </a:spcAft>
              <a:tabLst/>
              <a:defRPr sz="1600">
                <a:solidFill>
                  <a:schemeClr val="bg1"/>
                </a:solidFill>
              </a:defRPr>
            </a:lvl1pPr>
            <a:lvl2pPr marL="342797" indent="-171399" algn="l">
              <a:lnSpc>
                <a:spcPct val="110000"/>
              </a:lnSpc>
              <a:spcAft>
                <a:spcPts val="1200"/>
              </a:spcAft>
              <a:buClr>
                <a:schemeClr val="accent1"/>
              </a:buClr>
              <a:tabLst/>
              <a:defRPr sz="1600">
                <a:solidFill>
                  <a:schemeClr val="bg1"/>
                </a:solidFill>
              </a:defRPr>
            </a:lvl2pPr>
            <a:lvl3pPr marL="514196" indent="-171399" algn="l">
              <a:lnSpc>
                <a:spcPct val="110000"/>
              </a:lnSpc>
              <a:spcAft>
                <a:spcPts val="1200"/>
              </a:spcAft>
              <a:buClr>
                <a:schemeClr val="accent1"/>
              </a:buClr>
              <a:tabLst/>
              <a:defRPr sz="1600">
                <a:solidFill>
                  <a:schemeClr val="bg1"/>
                </a:solidFill>
              </a:defRPr>
            </a:lvl3pPr>
            <a:lvl4pPr marL="685594" indent="-171399" algn="l">
              <a:lnSpc>
                <a:spcPct val="110000"/>
              </a:lnSpc>
              <a:spcAft>
                <a:spcPts val="1200"/>
              </a:spcAft>
              <a:buClr>
                <a:schemeClr val="accent1"/>
              </a:buClr>
              <a:tabLst/>
              <a:defRPr sz="1600">
                <a:solidFill>
                  <a:schemeClr val="bg1"/>
                </a:solidFill>
              </a:defRPr>
            </a:lvl4pPr>
            <a:lvl5pPr marL="856993" indent="-171399" algn="l">
              <a:lnSpc>
                <a:spcPct val="110000"/>
              </a:lnSpc>
              <a:spcAft>
                <a:spcPts val="1200"/>
              </a:spcAft>
              <a:buClr>
                <a:schemeClr val="accent1"/>
              </a:buClr>
              <a:tabLst/>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a:extLst>
              <a:ext uri="{FF2B5EF4-FFF2-40B4-BE49-F238E27FC236}">
                <a16:creationId xmlns:a16="http://schemas.microsoft.com/office/drawing/2014/main" id="{0F63332A-E7B7-D0F7-DBF9-5F0E8566D29A}"/>
              </a:ext>
            </a:extLst>
          </p:cNvPr>
          <p:cNvSpPr>
            <a:spLocks noGrp="1"/>
          </p:cNvSpPr>
          <p:nvPr>
            <p:ph type="body" sz="quarter" idx="17" hasCustomPrompt="1"/>
          </p:nvPr>
        </p:nvSpPr>
        <p:spPr>
          <a:xfrm>
            <a:off x="5212559" y="674689"/>
            <a:ext cx="6051561" cy="573087"/>
          </a:xfrm>
        </p:spPr>
        <p:txBody>
          <a:bodyPr/>
          <a:lstStyle>
            <a:lvl1pPr marL="0" indent="0">
              <a:buNone/>
              <a:defRPr sz="2399" b="1">
                <a:solidFill>
                  <a:schemeClr val="tx2"/>
                </a:solidFill>
              </a:defRPr>
            </a:lvl1pPr>
          </a:lstStyle>
          <a:p>
            <a:pPr lvl="0"/>
            <a:r>
              <a:rPr lang="en-US" dirty="0"/>
              <a:t>Title</a:t>
            </a:r>
          </a:p>
        </p:txBody>
      </p:sp>
      <p:sp>
        <p:nvSpPr>
          <p:cNvPr id="15" name="TextBox 14">
            <a:extLst>
              <a:ext uri="{FF2B5EF4-FFF2-40B4-BE49-F238E27FC236}">
                <a16:creationId xmlns:a16="http://schemas.microsoft.com/office/drawing/2014/main" id="{9C623275-1201-7D7C-1D96-65A341E50128}"/>
              </a:ext>
            </a:extLst>
          </p:cNvPr>
          <p:cNvSpPr txBox="1"/>
          <p:nvPr userDrawn="1"/>
        </p:nvSpPr>
        <p:spPr>
          <a:xfrm>
            <a:off x="6228697" y="1030637"/>
            <a:ext cx="0" cy="0"/>
          </a:xfrm>
          <a:prstGeom prst="rect">
            <a:avLst/>
          </a:prstGeom>
        </p:spPr>
        <p:txBody>
          <a:bodyPr vert="horz" wrap="none" lIns="0" tIns="0" rIns="0" bIns="0" rtlCol="0" anchor="ctr">
            <a:noAutofit/>
          </a:bodyPr>
          <a:lstStyle/>
          <a:p>
            <a:pPr algn="l"/>
            <a:endParaRPr lang="en-US" sz="3399" dirty="0"/>
          </a:p>
        </p:txBody>
      </p:sp>
      <p:sp>
        <p:nvSpPr>
          <p:cNvPr id="17" name="Text Placeholder 16">
            <a:extLst>
              <a:ext uri="{FF2B5EF4-FFF2-40B4-BE49-F238E27FC236}">
                <a16:creationId xmlns:a16="http://schemas.microsoft.com/office/drawing/2014/main" id="{15728DAF-E52C-36D0-2B97-3E98D3E63F2C}"/>
              </a:ext>
            </a:extLst>
          </p:cNvPr>
          <p:cNvSpPr>
            <a:spLocks noGrp="1"/>
          </p:cNvSpPr>
          <p:nvPr>
            <p:ph type="body" sz="quarter" idx="18"/>
          </p:nvPr>
        </p:nvSpPr>
        <p:spPr>
          <a:xfrm>
            <a:off x="5212558" y="1390650"/>
            <a:ext cx="6024581" cy="36004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70858403"/>
      </p:ext>
    </p:extLst>
  </p:cSld>
  <p:clrMapOvr>
    <a:masterClrMapping/>
  </p:clrMapOvr>
  <p:extLst>
    <p:ext uri="{DCECCB84-F9BA-43D5-87BE-67443E8EF086}">
      <p15:sldGuideLst xmlns:p15="http://schemas.microsoft.com/office/powerpoint/2012/main">
        <p15:guide id="1" orient="horz" pos="432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3 Layout With Doodle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29DFED1-E5DB-6B87-F003-1AADD7DE922C}"/>
              </a:ext>
            </a:extLst>
          </p:cNvPr>
          <p:cNvSpPr/>
          <p:nvPr userDrawn="1"/>
        </p:nvSpPr>
        <p:spPr>
          <a:xfrm>
            <a:off x="4267202" y="-1"/>
            <a:ext cx="7921621" cy="6858001"/>
          </a:xfrm>
          <a:prstGeom prst="rect">
            <a:avLst/>
          </a:prstGeom>
          <a:solidFill>
            <a:srgbClr val="BED6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5" name="Rectangle 4"/>
          <p:cNvSpPr/>
          <p:nvPr/>
        </p:nvSpPr>
        <p:spPr>
          <a:xfrm>
            <a:off x="2" y="-1"/>
            <a:ext cx="4267200" cy="685800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1" name="Title 1"/>
          <p:cNvSpPr>
            <a:spLocks noGrp="1"/>
          </p:cNvSpPr>
          <p:nvPr>
            <p:ph type="title" hasCustomPrompt="1"/>
          </p:nvPr>
        </p:nvSpPr>
        <p:spPr>
          <a:xfrm>
            <a:off x="653641" y="571500"/>
            <a:ext cx="3409301" cy="1638300"/>
          </a:xfrm>
        </p:spPr>
        <p:txBody>
          <a:bodyPr lIns="0" tIns="0" rIns="685800" bIns="685800" anchor="t" anchorCtr="0"/>
          <a:lstStyle>
            <a:lvl1pPr>
              <a:lnSpc>
                <a:spcPct val="100000"/>
              </a:lnSpc>
              <a:defRPr sz="3399">
                <a:solidFill>
                  <a:schemeClr val="bg1"/>
                </a:solidFill>
              </a:defRPr>
            </a:lvl1pPr>
          </a:lstStyle>
          <a:p>
            <a:r>
              <a:rPr lang="en-US" dirty="0"/>
              <a:t>Click To Edit 2nd line </a:t>
            </a:r>
          </a:p>
        </p:txBody>
      </p:sp>
      <p:sp>
        <p:nvSpPr>
          <p:cNvPr id="7" name="Footer Placeholder 3">
            <a:extLst>
              <a:ext uri="{FF2B5EF4-FFF2-40B4-BE49-F238E27FC236}">
                <a16:creationId xmlns:a16="http://schemas.microsoft.com/office/drawing/2014/main" id="{8FC9AAD9-9710-1E33-8E51-0E6F4DD81032}"/>
              </a:ext>
            </a:extLst>
          </p:cNvPr>
          <p:cNvSpPr txBox="1">
            <a:spLocks/>
          </p:cNvSpPr>
          <p:nvPr userDrawn="1"/>
        </p:nvSpPr>
        <p:spPr>
          <a:xfrm>
            <a:off x="653641" y="6184901"/>
            <a:ext cx="3416687" cy="521575"/>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bg1"/>
                </a:solidFill>
              </a:rPr>
              <a:t>CareFirst BlueCross BlueShield</a:t>
            </a:r>
          </a:p>
        </p:txBody>
      </p:sp>
      <p:sp>
        <p:nvSpPr>
          <p:cNvPr id="10" name="Slide Number Placeholder 7">
            <a:extLst>
              <a:ext uri="{FF2B5EF4-FFF2-40B4-BE49-F238E27FC236}">
                <a16:creationId xmlns:a16="http://schemas.microsoft.com/office/drawing/2014/main" id="{F9C913E2-D203-5D3F-D5DD-B728D11E3D64}"/>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12" name="TextBox 11">
            <a:extLst>
              <a:ext uri="{FF2B5EF4-FFF2-40B4-BE49-F238E27FC236}">
                <a16:creationId xmlns:a16="http://schemas.microsoft.com/office/drawing/2014/main" id="{16420792-1CD8-4517-CF02-27D8EC430826}"/>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14" name="Text Placeholder 19">
            <a:extLst>
              <a:ext uri="{FF2B5EF4-FFF2-40B4-BE49-F238E27FC236}">
                <a16:creationId xmlns:a16="http://schemas.microsoft.com/office/drawing/2014/main" id="{71DFF726-55B9-5EA0-C6D4-F74B6D226E5C}"/>
              </a:ext>
            </a:extLst>
          </p:cNvPr>
          <p:cNvSpPr>
            <a:spLocks noGrp="1"/>
          </p:cNvSpPr>
          <p:nvPr>
            <p:ph type="body" sz="quarter" idx="15" hasCustomPrompt="1"/>
          </p:nvPr>
        </p:nvSpPr>
        <p:spPr>
          <a:xfrm>
            <a:off x="640145" y="1950215"/>
            <a:ext cx="3422797" cy="831087"/>
          </a:xfrm>
        </p:spPr>
        <p:txBody>
          <a:bodyPr/>
          <a:lstStyle>
            <a:lvl1pPr marL="0" indent="0">
              <a:lnSpc>
                <a:spcPct val="100000"/>
              </a:lnSpc>
              <a:buFontTx/>
              <a:buNone/>
              <a:defRPr sz="1999" b="1">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Click to insert subhead</a:t>
            </a:r>
          </a:p>
          <a:p>
            <a:pPr lvl="0"/>
            <a:r>
              <a:rPr lang="en-US" dirty="0"/>
              <a:t> </a:t>
            </a:r>
          </a:p>
        </p:txBody>
      </p:sp>
      <p:sp>
        <p:nvSpPr>
          <p:cNvPr id="4" name="Picture Placeholder 9">
            <a:extLst>
              <a:ext uri="{FF2B5EF4-FFF2-40B4-BE49-F238E27FC236}">
                <a16:creationId xmlns:a16="http://schemas.microsoft.com/office/drawing/2014/main" id="{E6AB00F9-8140-F292-ABF1-D5FF99AC4581}"/>
              </a:ext>
            </a:extLst>
          </p:cNvPr>
          <p:cNvSpPr>
            <a:spLocks noGrp="1"/>
          </p:cNvSpPr>
          <p:nvPr>
            <p:ph type="pic" sz="quarter" idx="13"/>
          </p:nvPr>
        </p:nvSpPr>
        <p:spPr>
          <a:xfrm>
            <a:off x="4925953" y="647700"/>
            <a:ext cx="6609232" cy="5537200"/>
          </a:xfrm>
          <a:prstGeom prst="roundRect">
            <a:avLst>
              <a:gd name="adj" fmla="val 4528"/>
            </a:avLst>
          </a:prstGeom>
          <a:solidFill>
            <a:schemeClr val="bg1">
              <a:lumMod val="95000"/>
            </a:schemeClr>
          </a:solidFill>
        </p:spPr>
        <p:txBody>
          <a:bodyPr/>
          <a:lstStyle/>
          <a:p>
            <a:endParaRPr lang="en-US" dirty="0"/>
          </a:p>
        </p:txBody>
      </p:sp>
      <p:sp>
        <p:nvSpPr>
          <p:cNvPr id="2" name="Text Placeholder 15">
            <a:extLst>
              <a:ext uri="{FF2B5EF4-FFF2-40B4-BE49-F238E27FC236}">
                <a16:creationId xmlns:a16="http://schemas.microsoft.com/office/drawing/2014/main" id="{40B3615D-8410-A8EE-1C48-D059B272E8D0}"/>
              </a:ext>
            </a:extLst>
          </p:cNvPr>
          <p:cNvSpPr>
            <a:spLocks noGrp="1"/>
          </p:cNvSpPr>
          <p:nvPr>
            <p:ph type="body" sz="quarter" idx="16"/>
          </p:nvPr>
        </p:nvSpPr>
        <p:spPr>
          <a:xfrm>
            <a:off x="647532" y="2514600"/>
            <a:ext cx="3422797" cy="2724402"/>
          </a:xfrm>
        </p:spPr>
        <p:txBody>
          <a:bodyPr anchor="t" anchorCtr="0"/>
          <a:lstStyle>
            <a:lvl1pPr marL="171399" indent="-171399" algn="l">
              <a:lnSpc>
                <a:spcPct val="110000"/>
              </a:lnSpc>
              <a:spcAft>
                <a:spcPts val="1200"/>
              </a:spcAft>
              <a:tabLst/>
              <a:defRPr sz="1600">
                <a:solidFill>
                  <a:schemeClr val="bg1"/>
                </a:solidFill>
              </a:defRPr>
            </a:lvl1pPr>
            <a:lvl2pPr marL="342797" indent="-171399" algn="l">
              <a:lnSpc>
                <a:spcPct val="110000"/>
              </a:lnSpc>
              <a:spcAft>
                <a:spcPts val="1200"/>
              </a:spcAft>
              <a:buClr>
                <a:schemeClr val="accent1"/>
              </a:buClr>
              <a:tabLst/>
              <a:defRPr sz="1600">
                <a:solidFill>
                  <a:schemeClr val="bg1"/>
                </a:solidFill>
              </a:defRPr>
            </a:lvl2pPr>
            <a:lvl3pPr marL="514196" indent="-171399" algn="l">
              <a:lnSpc>
                <a:spcPct val="110000"/>
              </a:lnSpc>
              <a:spcAft>
                <a:spcPts val="1200"/>
              </a:spcAft>
              <a:buClr>
                <a:schemeClr val="accent1"/>
              </a:buClr>
              <a:tabLst/>
              <a:defRPr sz="1600">
                <a:solidFill>
                  <a:schemeClr val="bg1"/>
                </a:solidFill>
              </a:defRPr>
            </a:lvl3pPr>
            <a:lvl4pPr marL="685594" indent="-171399" algn="l">
              <a:lnSpc>
                <a:spcPct val="110000"/>
              </a:lnSpc>
              <a:spcAft>
                <a:spcPts val="1200"/>
              </a:spcAft>
              <a:buClr>
                <a:schemeClr val="accent1"/>
              </a:buClr>
              <a:tabLst/>
              <a:defRPr sz="1600">
                <a:solidFill>
                  <a:schemeClr val="bg1"/>
                </a:solidFill>
              </a:defRPr>
            </a:lvl4pPr>
            <a:lvl5pPr marL="856993" indent="-171399" algn="l">
              <a:lnSpc>
                <a:spcPct val="110000"/>
              </a:lnSpc>
              <a:spcAft>
                <a:spcPts val="1200"/>
              </a:spcAft>
              <a:buClr>
                <a:schemeClr val="accent1"/>
              </a:buClr>
              <a:tabLst/>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02440248"/>
      </p:ext>
    </p:extLst>
  </p:cSld>
  <p:clrMapOvr>
    <a:masterClrMapping/>
  </p:clrMapOvr>
  <p:extLst>
    <p:ext uri="{DCECCB84-F9BA-43D5-87BE-67443E8EF086}">
      <p15:sldGuideLst xmlns:p15="http://schemas.microsoft.com/office/powerpoint/2012/main">
        <p15:guide id="1" orient="horz" pos="432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1/3 Layout With Doodle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29DFED1-E5DB-6B87-F003-1AADD7DE922C}"/>
              </a:ext>
            </a:extLst>
          </p:cNvPr>
          <p:cNvSpPr/>
          <p:nvPr userDrawn="1"/>
        </p:nvSpPr>
        <p:spPr>
          <a:xfrm>
            <a:off x="4267202" y="-1"/>
            <a:ext cx="7921621" cy="6858001"/>
          </a:xfrm>
          <a:prstGeom prst="rect">
            <a:avLst/>
          </a:prstGeom>
          <a:solidFill>
            <a:srgbClr val="CDF0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5" name="Rectangle 4"/>
          <p:cNvSpPr/>
          <p:nvPr/>
        </p:nvSpPr>
        <p:spPr>
          <a:xfrm>
            <a:off x="2" y="-1"/>
            <a:ext cx="4267200" cy="685800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1" name="Title 1"/>
          <p:cNvSpPr>
            <a:spLocks noGrp="1"/>
          </p:cNvSpPr>
          <p:nvPr>
            <p:ph type="title" hasCustomPrompt="1"/>
          </p:nvPr>
        </p:nvSpPr>
        <p:spPr>
          <a:xfrm>
            <a:off x="653641" y="571500"/>
            <a:ext cx="3409301" cy="1638300"/>
          </a:xfrm>
        </p:spPr>
        <p:txBody>
          <a:bodyPr lIns="0" tIns="0" rIns="685800" bIns="685800" anchor="t" anchorCtr="0"/>
          <a:lstStyle>
            <a:lvl1pPr>
              <a:lnSpc>
                <a:spcPct val="100000"/>
              </a:lnSpc>
              <a:defRPr sz="3399">
                <a:solidFill>
                  <a:schemeClr val="bg1"/>
                </a:solidFill>
              </a:defRPr>
            </a:lvl1pPr>
          </a:lstStyle>
          <a:p>
            <a:r>
              <a:rPr lang="en-US" dirty="0"/>
              <a:t>Click To Edit 2nd line </a:t>
            </a:r>
          </a:p>
        </p:txBody>
      </p:sp>
      <p:sp>
        <p:nvSpPr>
          <p:cNvPr id="7" name="Footer Placeholder 3">
            <a:extLst>
              <a:ext uri="{FF2B5EF4-FFF2-40B4-BE49-F238E27FC236}">
                <a16:creationId xmlns:a16="http://schemas.microsoft.com/office/drawing/2014/main" id="{8FC9AAD9-9710-1E33-8E51-0E6F4DD81032}"/>
              </a:ext>
            </a:extLst>
          </p:cNvPr>
          <p:cNvSpPr txBox="1">
            <a:spLocks/>
          </p:cNvSpPr>
          <p:nvPr userDrawn="1"/>
        </p:nvSpPr>
        <p:spPr>
          <a:xfrm>
            <a:off x="653641" y="6184901"/>
            <a:ext cx="3416687" cy="521575"/>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bg1"/>
                </a:solidFill>
              </a:rPr>
              <a:t>CareFirst BlueCross BlueShield</a:t>
            </a:r>
          </a:p>
        </p:txBody>
      </p:sp>
      <p:sp>
        <p:nvSpPr>
          <p:cNvPr id="10" name="Slide Number Placeholder 7">
            <a:extLst>
              <a:ext uri="{FF2B5EF4-FFF2-40B4-BE49-F238E27FC236}">
                <a16:creationId xmlns:a16="http://schemas.microsoft.com/office/drawing/2014/main" id="{F9C913E2-D203-5D3F-D5DD-B728D11E3D64}"/>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12" name="TextBox 11">
            <a:extLst>
              <a:ext uri="{FF2B5EF4-FFF2-40B4-BE49-F238E27FC236}">
                <a16:creationId xmlns:a16="http://schemas.microsoft.com/office/drawing/2014/main" id="{16420792-1CD8-4517-CF02-27D8EC430826}"/>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14" name="Text Placeholder 19">
            <a:extLst>
              <a:ext uri="{FF2B5EF4-FFF2-40B4-BE49-F238E27FC236}">
                <a16:creationId xmlns:a16="http://schemas.microsoft.com/office/drawing/2014/main" id="{71DFF726-55B9-5EA0-C6D4-F74B6D226E5C}"/>
              </a:ext>
            </a:extLst>
          </p:cNvPr>
          <p:cNvSpPr>
            <a:spLocks noGrp="1"/>
          </p:cNvSpPr>
          <p:nvPr>
            <p:ph type="body" sz="quarter" idx="15" hasCustomPrompt="1"/>
          </p:nvPr>
        </p:nvSpPr>
        <p:spPr>
          <a:xfrm>
            <a:off x="640145" y="1950215"/>
            <a:ext cx="3422797" cy="831087"/>
          </a:xfrm>
        </p:spPr>
        <p:txBody>
          <a:bodyPr/>
          <a:lstStyle>
            <a:lvl1pPr marL="0" indent="0">
              <a:lnSpc>
                <a:spcPct val="100000"/>
              </a:lnSpc>
              <a:buFontTx/>
              <a:buNone/>
              <a:defRPr sz="1999" b="1">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Click to insert subhead</a:t>
            </a:r>
          </a:p>
          <a:p>
            <a:pPr lvl="0"/>
            <a:r>
              <a:rPr lang="en-US" dirty="0"/>
              <a:t> </a:t>
            </a:r>
          </a:p>
        </p:txBody>
      </p:sp>
      <p:sp>
        <p:nvSpPr>
          <p:cNvPr id="4" name="Picture Placeholder 9">
            <a:extLst>
              <a:ext uri="{FF2B5EF4-FFF2-40B4-BE49-F238E27FC236}">
                <a16:creationId xmlns:a16="http://schemas.microsoft.com/office/drawing/2014/main" id="{E6AB00F9-8140-F292-ABF1-D5FF99AC4581}"/>
              </a:ext>
            </a:extLst>
          </p:cNvPr>
          <p:cNvSpPr>
            <a:spLocks noGrp="1"/>
          </p:cNvSpPr>
          <p:nvPr>
            <p:ph type="pic" sz="quarter" idx="13"/>
          </p:nvPr>
        </p:nvSpPr>
        <p:spPr>
          <a:xfrm>
            <a:off x="4925953" y="647700"/>
            <a:ext cx="6609232" cy="5537200"/>
          </a:xfrm>
          <a:prstGeom prst="roundRect">
            <a:avLst>
              <a:gd name="adj" fmla="val 4528"/>
            </a:avLst>
          </a:prstGeom>
          <a:solidFill>
            <a:schemeClr val="bg1">
              <a:lumMod val="95000"/>
            </a:schemeClr>
          </a:solidFill>
        </p:spPr>
        <p:txBody>
          <a:bodyPr/>
          <a:lstStyle/>
          <a:p>
            <a:endParaRPr lang="en-US" dirty="0"/>
          </a:p>
        </p:txBody>
      </p:sp>
      <p:sp>
        <p:nvSpPr>
          <p:cNvPr id="2" name="Text Placeholder 15">
            <a:extLst>
              <a:ext uri="{FF2B5EF4-FFF2-40B4-BE49-F238E27FC236}">
                <a16:creationId xmlns:a16="http://schemas.microsoft.com/office/drawing/2014/main" id="{40B3615D-8410-A8EE-1C48-D059B272E8D0}"/>
              </a:ext>
            </a:extLst>
          </p:cNvPr>
          <p:cNvSpPr>
            <a:spLocks noGrp="1"/>
          </p:cNvSpPr>
          <p:nvPr>
            <p:ph type="body" sz="quarter" idx="16"/>
          </p:nvPr>
        </p:nvSpPr>
        <p:spPr>
          <a:xfrm>
            <a:off x="647532" y="2514600"/>
            <a:ext cx="3422797" cy="2724402"/>
          </a:xfrm>
        </p:spPr>
        <p:txBody>
          <a:bodyPr anchor="t" anchorCtr="0"/>
          <a:lstStyle>
            <a:lvl1pPr marL="171399" indent="-171399" algn="l">
              <a:lnSpc>
                <a:spcPct val="110000"/>
              </a:lnSpc>
              <a:spcAft>
                <a:spcPts val="1200"/>
              </a:spcAft>
              <a:tabLst/>
              <a:defRPr sz="1600">
                <a:solidFill>
                  <a:schemeClr val="bg1"/>
                </a:solidFill>
              </a:defRPr>
            </a:lvl1pPr>
            <a:lvl2pPr marL="342797" indent="-171399" algn="l">
              <a:lnSpc>
                <a:spcPct val="110000"/>
              </a:lnSpc>
              <a:spcAft>
                <a:spcPts val="1200"/>
              </a:spcAft>
              <a:buClr>
                <a:schemeClr val="accent1"/>
              </a:buClr>
              <a:tabLst/>
              <a:defRPr sz="1600">
                <a:solidFill>
                  <a:schemeClr val="bg1"/>
                </a:solidFill>
              </a:defRPr>
            </a:lvl2pPr>
            <a:lvl3pPr marL="514196" indent="-171399" algn="l">
              <a:lnSpc>
                <a:spcPct val="110000"/>
              </a:lnSpc>
              <a:spcAft>
                <a:spcPts val="1200"/>
              </a:spcAft>
              <a:buClr>
                <a:schemeClr val="accent1"/>
              </a:buClr>
              <a:tabLst/>
              <a:defRPr sz="1600">
                <a:solidFill>
                  <a:schemeClr val="bg1"/>
                </a:solidFill>
              </a:defRPr>
            </a:lvl3pPr>
            <a:lvl4pPr marL="685594" indent="-171399" algn="l">
              <a:lnSpc>
                <a:spcPct val="110000"/>
              </a:lnSpc>
              <a:spcAft>
                <a:spcPts val="1200"/>
              </a:spcAft>
              <a:buClr>
                <a:schemeClr val="accent1"/>
              </a:buClr>
              <a:tabLst/>
              <a:defRPr sz="1600">
                <a:solidFill>
                  <a:schemeClr val="bg1"/>
                </a:solidFill>
              </a:defRPr>
            </a:lvl4pPr>
            <a:lvl5pPr marL="856993" indent="-171399" algn="l">
              <a:lnSpc>
                <a:spcPct val="110000"/>
              </a:lnSpc>
              <a:spcAft>
                <a:spcPts val="1200"/>
              </a:spcAft>
              <a:buClr>
                <a:schemeClr val="accent1"/>
              </a:buClr>
              <a:tabLst/>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21344345"/>
      </p:ext>
    </p:extLst>
  </p:cSld>
  <p:clrMapOvr>
    <a:masterClrMapping/>
  </p:clrMapOvr>
  <p:extLst>
    <p:ext uri="{DCECCB84-F9BA-43D5-87BE-67443E8EF086}">
      <p15:sldGuideLst xmlns:p15="http://schemas.microsoft.com/office/powerpoint/2012/main">
        <p15:guide id="1" orient="horz" pos="432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1/3 Layout With Doodle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29DFED1-E5DB-6B87-F003-1AADD7DE922C}"/>
              </a:ext>
            </a:extLst>
          </p:cNvPr>
          <p:cNvSpPr/>
          <p:nvPr userDrawn="1"/>
        </p:nvSpPr>
        <p:spPr>
          <a:xfrm>
            <a:off x="4267202" y="-1"/>
            <a:ext cx="7921621" cy="6858001"/>
          </a:xfrm>
          <a:prstGeom prst="rect">
            <a:avLst/>
          </a:prstGeom>
          <a:solidFill>
            <a:srgbClr val="EAD4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5" name="Rectangle 4"/>
          <p:cNvSpPr/>
          <p:nvPr/>
        </p:nvSpPr>
        <p:spPr>
          <a:xfrm>
            <a:off x="2" y="-1"/>
            <a:ext cx="4267200" cy="685800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1" name="Title 1"/>
          <p:cNvSpPr>
            <a:spLocks noGrp="1"/>
          </p:cNvSpPr>
          <p:nvPr>
            <p:ph type="title" hasCustomPrompt="1"/>
          </p:nvPr>
        </p:nvSpPr>
        <p:spPr>
          <a:xfrm>
            <a:off x="653641" y="571500"/>
            <a:ext cx="3409301" cy="1638300"/>
          </a:xfrm>
        </p:spPr>
        <p:txBody>
          <a:bodyPr lIns="0" tIns="0" rIns="685800" bIns="685800" anchor="t" anchorCtr="0"/>
          <a:lstStyle>
            <a:lvl1pPr>
              <a:lnSpc>
                <a:spcPct val="100000"/>
              </a:lnSpc>
              <a:defRPr sz="3399">
                <a:solidFill>
                  <a:schemeClr val="bg1"/>
                </a:solidFill>
              </a:defRPr>
            </a:lvl1pPr>
          </a:lstStyle>
          <a:p>
            <a:r>
              <a:rPr lang="en-US" dirty="0"/>
              <a:t>Click To Edit 2nd line </a:t>
            </a:r>
          </a:p>
        </p:txBody>
      </p:sp>
      <p:sp>
        <p:nvSpPr>
          <p:cNvPr id="7" name="Footer Placeholder 3">
            <a:extLst>
              <a:ext uri="{FF2B5EF4-FFF2-40B4-BE49-F238E27FC236}">
                <a16:creationId xmlns:a16="http://schemas.microsoft.com/office/drawing/2014/main" id="{8FC9AAD9-9710-1E33-8E51-0E6F4DD81032}"/>
              </a:ext>
            </a:extLst>
          </p:cNvPr>
          <p:cNvSpPr txBox="1">
            <a:spLocks/>
          </p:cNvSpPr>
          <p:nvPr userDrawn="1"/>
        </p:nvSpPr>
        <p:spPr>
          <a:xfrm>
            <a:off x="653641" y="6184901"/>
            <a:ext cx="3416687" cy="521575"/>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bg1"/>
                </a:solidFill>
              </a:rPr>
              <a:t>CareFirst BlueCross BlueShield</a:t>
            </a:r>
          </a:p>
        </p:txBody>
      </p:sp>
      <p:sp>
        <p:nvSpPr>
          <p:cNvPr id="10" name="Slide Number Placeholder 7">
            <a:extLst>
              <a:ext uri="{FF2B5EF4-FFF2-40B4-BE49-F238E27FC236}">
                <a16:creationId xmlns:a16="http://schemas.microsoft.com/office/drawing/2014/main" id="{F9C913E2-D203-5D3F-D5DD-B728D11E3D64}"/>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12" name="TextBox 11">
            <a:extLst>
              <a:ext uri="{FF2B5EF4-FFF2-40B4-BE49-F238E27FC236}">
                <a16:creationId xmlns:a16="http://schemas.microsoft.com/office/drawing/2014/main" id="{16420792-1CD8-4517-CF02-27D8EC430826}"/>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14" name="Text Placeholder 19">
            <a:extLst>
              <a:ext uri="{FF2B5EF4-FFF2-40B4-BE49-F238E27FC236}">
                <a16:creationId xmlns:a16="http://schemas.microsoft.com/office/drawing/2014/main" id="{71DFF726-55B9-5EA0-C6D4-F74B6D226E5C}"/>
              </a:ext>
            </a:extLst>
          </p:cNvPr>
          <p:cNvSpPr>
            <a:spLocks noGrp="1"/>
          </p:cNvSpPr>
          <p:nvPr>
            <p:ph type="body" sz="quarter" idx="15" hasCustomPrompt="1"/>
          </p:nvPr>
        </p:nvSpPr>
        <p:spPr>
          <a:xfrm>
            <a:off x="640145" y="1950215"/>
            <a:ext cx="3422797" cy="831087"/>
          </a:xfrm>
        </p:spPr>
        <p:txBody>
          <a:bodyPr/>
          <a:lstStyle>
            <a:lvl1pPr marL="0" indent="0">
              <a:lnSpc>
                <a:spcPct val="100000"/>
              </a:lnSpc>
              <a:buFontTx/>
              <a:buNone/>
              <a:defRPr sz="1999" b="1">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Click to insert subhead</a:t>
            </a:r>
          </a:p>
          <a:p>
            <a:pPr lvl="0"/>
            <a:r>
              <a:rPr lang="en-US" dirty="0"/>
              <a:t> </a:t>
            </a:r>
          </a:p>
        </p:txBody>
      </p:sp>
      <p:sp>
        <p:nvSpPr>
          <p:cNvPr id="4" name="Picture Placeholder 9">
            <a:extLst>
              <a:ext uri="{FF2B5EF4-FFF2-40B4-BE49-F238E27FC236}">
                <a16:creationId xmlns:a16="http://schemas.microsoft.com/office/drawing/2014/main" id="{E6AB00F9-8140-F292-ABF1-D5FF99AC4581}"/>
              </a:ext>
            </a:extLst>
          </p:cNvPr>
          <p:cNvSpPr>
            <a:spLocks noGrp="1"/>
          </p:cNvSpPr>
          <p:nvPr>
            <p:ph type="pic" sz="quarter" idx="13"/>
          </p:nvPr>
        </p:nvSpPr>
        <p:spPr>
          <a:xfrm>
            <a:off x="4925953" y="647700"/>
            <a:ext cx="6609232" cy="5537200"/>
          </a:xfrm>
          <a:prstGeom prst="roundRect">
            <a:avLst>
              <a:gd name="adj" fmla="val 4528"/>
            </a:avLst>
          </a:prstGeom>
          <a:solidFill>
            <a:schemeClr val="bg1">
              <a:lumMod val="95000"/>
            </a:schemeClr>
          </a:solidFill>
        </p:spPr>
        <p:txBody>
          <a:bodyPr/>
          <a:lstStyle/>
          <a:p>
            <a:endParaRPr lang="en-US" dirty="0"/>
          </a:p>
        </p:txBody>
      </p:sp>
      <p:sp>
        <p:nvSpPr>
          <p:cNvPr id="2" name="Text Placeholder 15">
            <a:extLst>
              <a:ext uri="{FF2B5EF4-FFF2-40B4-BE49-F238E27FC236}">
                <a16:creationId xmlns:a16="http://schemas.microsoft.com/office/drawing/2014/main" id="{40B3615D-8410-A8EE-1C48-D059B272E8D0}"/>
              </a:ext>
            </a:extLst>
          </p:cNvPr>
          <p:cNvSpPr>
            <a:spLocks noGrp="1"/>
          </p:cNvSpPr>
          <p:nvPr>
            <p:ph type="body" sz="quarter" idx="16"/>
          </p:nvPr>
        </p:nvSpPr>
        <p:spPr>
          <a:xfrm>
            <a:off x="647532" y="2514600"/>
            <a:ext cx="3422797" cy="2724402"/>
          </a:xfrm>
        </p:spPr>
        <p:txBody>
          <a:bodyPr anchor="t" anchorCtr="0"/>
          <a:lstStyle>
            <a:lvl1pPr marL="171399" indent="-171399" algn="l">
              <a:lnSpc>
                <a:spcPct val="110000"/>
              </a:lnSpc>
              <a:spcAft>
                <a:spcPts val="1200"/>
              </a:spcAft>
              <a:tabLst/>
              <a:defRPr sz="1600">
                <a:solidFill>
                  <a:schemeClr val="bg1"/>
                </a:solidFill>
              </a:defRPr>
            </a:lvl1pPr>
            <a:lvl2pPr marL="342797" indent="-171399" algn="l">
              <a:lnSpc>
                <a:spcPct val="110000"/>
              </a:lnSpc>
              <a:spcAft>
                <a:spcPts val="1200"/>
              </a:spcAft>
              <a:buClr>
                <a:schemeClr val="accent1"/>
              </a:buClr>
              <a:tabLst/>
              <a:defRPr sz="1600">
                <a:solidFill>
                  <a:schemeClr val="bg1"/>
                </a:solidFill>
              </a:defRPr>
            </a:lvl2pPr>
            <a:lvl3pPr marL="514196" indent="-171399" algn="l">
              <a:lnSpc>
                <a:spcPct val="110000"/>
              </a:lnSpc>
              <a:spcAft>
                <a:spcPts val="1200"/>
              </a:spcAft>
              <a:buClr>
                <a:schemeClr val="accent1"/>
              </a:buClr>
              <a:tabLst/>
              <a:defRPr sz="1600">
                <a:solidFill>
                  <a:schemeClr val="bg1"/>
                </a:solidFill>
              </a:defRPr>
            </a:lvl3pPr>
            <a:lvl4pPr marL="685594" indent="-171399" algn="l">
              <a:lnSpc>
                <a:spcPct val="110000"/>
              </a:lnSpc>
              <a:spcAft>
                <a:spcPts val="1200"/>
              </a:spcAft>
              <a:buClr>
                <a:schemeClr val="accent1"/>
              </a:buClr>
              <a:tabLst/>
              <a:defRPr sz="1600">
                <a:solidFill>
                  <a:schemeClr val="bg1"/>
                </a:solidFill>
              </a:defRPr>
            </a:lvl4pPr>
            <a:lvl5pPr marL="856993" indent="-171399" algn="l">
              <a:lnSpc>
                <a:spcPct val="110000"/>
              </a:lnSpc>
              <a:spcAft>
                <a:spcPts val="1200"/>
              </a:spcAft>
              <a:buClr>
                <a:schemeClr val="accent1"/>
              </a:buClr>
              <a:tabLst/>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92003686"/>
      </p:ext>
    </p:extLst>
  </p:cSld>
  <p:clrMapOvr>
    <a:masterClrMapping/>
  </p:clrMapOvr>
  <p:extLst>
    <p:ext uri="{DCECCB84-F9BA-43D5-87BE-67443E8EF086}">
      <p15:sldGuideLst xmlns:p15="http://schemas.microsoft.com/office/powerpoint/2012/main">
        <p15:guide id="1" orient="horz" pos="432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1/3 Layout With Doodle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29DFED1-E5DB-6B87-F003-1AADD7DE922C}"/>
              </a:ext>
            </a:extLst>
          </p:cNvPr>
          <p:cNvSpPr/>
          <p:nvPr userDrawn="1"/>
        </p:nvSpPr>
        <p:spPr>
          <a:xfrm>
            <a:off x="4267202" y="-1"/>
            <a:ext cx="7921621" cy="6858001"/>
          </a:xfrm>
          <a:prstGeom prst="rect">
            <a:avLst/>
          </a:prstGeom>
          <a:solidFill>
            <a:srgbClr val="FADF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5" name="Rectangle 4"/>
          <p:cNvSpPr/>
          <p:nvPr/>
        </p:nvSpPr>
        <p:spPr>
          <a:xfrm>
            <a:off x="2" y="-1"/>
            <a:ext cx="4267200" cy="685800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1" name="Title 1"/>
          <p:cNvSpPr>
            <a:spLocks noGrp="1"/>
          </p:cNvSpPr>
          <p:nvPr>
            <p:ph type="title" hasCustomPrompt="1"/>
          </p:nvPr>
        </p:nvSpPr>
        <p:spPr>
          <a:xfrm>
            <a:off x="653641" y="571500"/>
            <a:ext cx="3409301" cy="1638300"/>
          </a:xfrm>
        </p:spPr>
        <p:txBody>
          <a:bodyPr lIns="0" tIns="0" rIns="685800" bIns="685800" anchor="t" anchorCtr="0"/>
          <a:lstStyle>
            <a:lvl1pPr>
              <a:lnSpc>
                <a:spcPct val="100000"/>
              </a:lnSpc>
              <a:defRPr sz="3399">
                <a:solidFill>
                  <a:schemeClr val="bg1"/>
                </a:solidFill>
              </a:defRPr>
            </a:lvl1pPr>
          </a:lstStyle>
          <a:p>
            <a:r>
              <a:rPr lang="en-US" dirty="0"/>
              <a:t>Click To Edit 2nd line </a:t>
            </a:r>
          </a:p>
        </p:txBody>
      </p:sp>
      <p:sp>
        <p:nvSpPr>
          <p:cNvPr id="7" name="Footer Placeholder 3">
            <a:extLst>
              <a:ext uri="{FF2B5EF4-FFF2-40B4-BE49-F238E27FC236}">
                <a16:creationId xmlns:a16="http://schemas.microsoft.com/office/drawing/2014/main" id="{8FC9AAD9-9710-1E33-8E51-0E6F4DD81032}"/>
              </a:ext>
            </a:extLst>
          </p:cNvPr>
          <p:cNvSpPr txBox="1">
            <a:spLocks/>
          </p:cNvSpPr>
          <p:nvPr userDrawn="1"/>
        </p:nvSpPr>
        <p:spPr>
          <a:xfrm>
            <a:off x="653641" y="6184901"/>
            <a:ext cx="3416687" cy="521575"/>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bg1"/>
                </a:solidFill>
              </a:rPr>
              <a:t>CareFirst BlueCross BlueShield</a:t>
            </a:r>
          </a:p>
        </p:txBody>
      </p:sp>
      <p:sp>
        <p:nvSpPr>
          <p:cNvPr id="10" name="Slide Number Placeholder 7">
            <a:extLst>
              <a:ext uri="{FF2B5EF4-FFF2-40B4-BE49-F238E27FC236}">
                <a16:creationId xmlns:a16="http://schemas.microsoft.com/office/drawing/2014/main" id="{F9C913E2-D203-5D3F-D5DD-B728D11E3D64}"/>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12" name="TextBox 11">
            <a:extLst>
              <a:ext uri="{FF2B5EF4-FFF2-40B4-BE49-F238E27FC236}">
                <a16:creationId xmlns:a16="http://schemas.microsoft.com/office/drawing/2014/main" id="{16420792-1CD8-4517-CF02-27D8EC430826}"/>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14" name="Text Placeholder 19">
            <a:extLst>
              <a:ext uri="{FF2B5EF4-FFF2-40B4-BE49-F238E27FC236}">
                <a16:creationId xmlns:a16="http://schemas.microsoft.com/office/drawing/2014/main" id="{71DFF726-55B9-5EA0-C6D4-F74B6D226E5C}"/>
              </a:ext>
            </a:extLst>
          </p:cNvPr>
          <p:cNvSpPr>
            <a:spLocks noGrp="1"/>
          </p:cNvSpPr>
          <p:nvPr>
            <p:ph type="body" sz="quarter" idx="15" hasCustomPrompt="1"/>
          </p:nvPr>
        </p:nvSpPr>
        <p:spPr>
          <a:xfrm>
            <a:off x="640145" y="1950215"/>
            <a:ext cx="3422797" cy="831087"/>
          </a:xfrm>
        </p:spPr>
        <p:txBody>
          <a:bodyPr/>
          <a:lstStyle>
            <a:lvl1pPr marL="0" indent="0">
              <a:lnSpc>
                <a:spcPct val="100000"/>
              </a:lnSpc>
              <a:buFontTx/>
              <a:buNone/>
              <a:defRPr sz="1999" b="1">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Click to insert subhead</a:t>
            </a:r>
          </a:p>
          <a:p>
            <a:pPr lvl="0"/>
            <a:r>
              <a:rPr lang="en-US" dirty="0"/>
              <a:t> </a:t>
            </a:r>
          </a:p>
        </p:txBody>
      </p:sp>
      <p:sp>
        <p:nvSpPr>
          <p:cNvPr id="4" name="Picture Placeholder 9">
            <a:extLst>
              <a:ext uri="{FF2B5EF4-FFF2-40B4-BE49-F238E27FC236}">
                <a16:creationId xmlns:a16="http://schemas.microsoft.com/office/drawing/2014/main" id="{E6AB00F9-8140-F292-ABF1-D5FF99AC4581}"/>
              </a:ext>
            </a:extLst>
          </p:cNvPr>
          <p:cNvSpPr>
            <a:spLocks noGrp="1"/>
          </p:cNvSpPr>
          <p:nvPr>
            <p:ph type="pic" sz="quarter" idx="13"/>
          </p:nvPr>
        </p:nvSpPr>
        <p:spPr>
          <a:xfrm>
            <a:off x="4925953" y="647700"/>
            <a:ext cx="6609232" cy="5537200"/>
          </a:xfrm>
          <a:prstGeom prst="roundRect">
            <a:avLst>
              <a:gd name="adj" fmla="val 4528"/>
            </a:avLst>
          </a:prstGeom>
          <a:solidFill>
            <a:schemeClr val="bg1">
              <a:lumMod val="95000"/>
            </a:schemeClr>
          </a:solidFill>
        </p:spPr>
        <p:txBody>
          <a:bodyPr/>
          <a:lstStyle/>
          <a:p>
            <a:endParaRPr lang="en-US" dirty="0"/>
          </a:p>
        </p:txBody>
      </p:sp>
      <p:sp>
        <p:nvSpPr>
          <p:cNvPr id="2" name="Text Placeholder 15">
            <a:extLst>
              <a:ext uri="{FF2B5EF4-FFF2-40B4-BE49-F238E27FC236}">
                <a16:creationId xmlns:a16="http://schemas.microsoft.com/office/drawing/2014/main" id="{40B3615D-8410-A8EE-1C48-D059B272E8D0}"/>
              </a:ext>
            </a:extLst>
          </p:cNvPr>
          <p:cNvSpPr>
            <a:spLocks noGrp="1"/>
          </p:cNvSpPr>
          <p:nvPr>
            <p:ph type="body" sz="quarter" idx="16"/>
          </p:nvPr>
        </p:nvSpPr>
        <p:spPr>
          <a:xfrm>
            <a:off x="647532" y="2514600"/>
            <a:ext cx="3422797" cy="2724402"/>
          </a:xfrm>
        </p:spPr>
        <p:txBody>
          <a:bodyPr anchor="t" anchorCtr="0"/>
          <a:lstStyle>
            <a:lvl1pPr marL="171399" indent="-171399" algn="l">
              <a:lnSpc>
                <a:spcPct val="110000"/>
              </a:lnSpc>
              <a:spcAft>
                <a:spcPts val="1200"/>
              </a:spcAft>
              <a:tabLst/>
              <a:defRPr sz="1600">
                <a:solidFill>
                  <a:schemeClr val="bg1"/>
                </a:solidFill>
              </a:defRPr>
            </a:lvl1pPr>
            <a:lvl2pPr marL="342797" indent="-171399" algn="l">
              <a:lnSpc>
                <a:spcPct val="110000"/>
              </a:lnSpc>
              <a:spcAft>
                <a:spcPts val="1200"/>
              </a:spcAft>
              <a:buClr>
                <a:schemeClr val="accent1"/>
              </a:buClr>
              <a:tabLst/>
              <a:defRPr sz="1600">
                <a:solidFill>
                  <a:schemeClr val="bg1"/>
                </a:solidFill>
              </a:defRPr>
            </a:lvl2pPr>
            <a:lvl3pPr marL="514196" indent="-171399" algn="l">
              <a:lnSpc>
                <a:spcPct val="110000"/>
              </a:lnSpc>
              <a:spcAft>
                <a:spcPts val="1200"/>
              </a:spcAft>
              <a:buClr>
                <a:schemeClr val="accent1"/>
              </a:buClr>
              <a:tabLst/>
              <a:defRPr sz="1600">
                <a:solidFill>
                  <a:schemeClr val="bg1"/>
                </a:solidFill>
              </a:defRPr>
            </a:lvl3pPr>
            <a:lvl4pPr marL="685594" indent="-171399" algn="l">
              <a:lnSpc>
                <a:spcPct val="110000"/>
              </a:lnSpc>
              <a:spcAft>
                <a:spcPts val="1200"/>
              </a:spcAft>
              <a:buClr>
                <a:schemeClr val="accent1"/>
              </a:buClr>
              <a:tabLst/>
              <a:defRPr sz="1600">
                <a:solidFill>
                  <a:schemeClr val="bg1"/>
                </a:solidFill>
              </a:defRPr>
            </a:lvl4pPr>
            <a:lvl5pPr marL="856993" indent="-171399" algn="l">
              <a:lnSpc>
                <a:spcPct val="110000"/>
              </a:lnSpc>
              <a:spcAft>
                <a:spcPts val="1200"/>
              </a:spcAft>
              <a:buClr>
                <a:schemeClr val="accent1"/>
              </a:buClr>
              <a:tabLst/>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56129561"/>
      </p:ext>
    </p:extLst>
  </p:cSld>
  <p:clrMapOvr>
    <a:masterClrMapping/>
  </p:clrMapOvr>
  <p:extLst>
    <p:ext uri="{DCECCB84-F9BA-43D5-87BE-67443E8EF086}">
      <p15:sldGuideLst xmlns:p15="http://schemas.microsoft.com/office/powerpoint/2012/main">
        <p15:guide id="1" orient="horz" pos="432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itle, Wafer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895F7-00B0-A25B-D93B-918FBA4D382D}"/>
              </a:ext>
            </a:extLst>
          </p:cNvPr>
          <p:cNvSpPr>
            <a:spLocks noGrp="1"/>
          </p:cNvSpPr>
          <p:nvPr>
            <p:ph type="ctrTitle" hasCustomPrompt="1"/>
          </p:nvPr>
        </p:nvSpPr>
        <p:spPr>
          <a:xfrm>
            <a:off x="644068" y="625998"/>
            <a:ext cx="10897226" cy="458355"/>
          </a:xfrm>
        </p:spPr>
        <p:txBody>
          <a:bodyPr anchor="t" anchorCtr="0">
            <a:noAutofit/>
          </a:bodyPr>
          <a:lstStyle>
            <a:lvl1pPr algn="l">
              <a:defRPr sz="3399">
                <a:solidFill>
                  <a:schemeClr val="tx2"/>
                </a:solidFill>
              </a:defRPr>
            </a:lvl1pPr>
          </a:lstStyle>
          <a:p>
            <a:r>
              <a:rPr lang="en-US" dirty="0"/>
              <a:t>Insert text</a:t>
            </a:r>
          </a:p>
        </p:txBody>
      </p:sp>
      <p:sp>
        <p:nvSpPr>
          <p:cNvPr id="6" name="Text Placeholder 19">
            <a:extLst>
              <a:ext uri="{FF2B5EF4-FFF2-40B4-BE49-F238E27FC236}">
                <a16:creationId xmlns:a16="http://schemas.microsoft.com/office/drawing/2014/main" id="{B01B32C2-448E-3DB7-0D75-03B77B83E197}"/>
              </a:ext>
            </a:extLst>
          </p:cNvPr>
          <p:cNvSpPr>
            <a:spLocks noGrp="1"/>
          </p:cNvSpPr>
          <p:nvPr>
            <p:ph type="body" sz="quarter" idx="15" hasCustomPrompt="1"/>
          </p:nvPr>
        </p:nvSpPr>
        <p:spPr>
          <a:xfrm>
            <a:off x="640144" y="1373744"/>
            <a:ext cx="10887654" cy="458354"/>
          </a:xfrm>
        </p:spPr>
        <p:txBody>
          <a:bodyPr/>
          <a:lstStyle>
            <a:lvl1pPr marL="0" indent="0">
              <a:lnSpc>
                <a:spcPct val="100000"/>
              </a:lnSpc>
              <a:buFontTx/>
              <a:buNone/>
              <a:defRPr sz="1999" b="1">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Click to insert subhead</a:t>
            </a:r>
          </a:p>
          <a:p>
            <a:pPr lvl="0"/>
            <a:r>
              <a:rPr lang="en-US" dirty="0"/>
              <a:t> </a:t>
            </a:r>
          </a:p>
        </p:txBody>
      </p:sp>
      <p:sp>
        <p:nvSpPr>
          <p:cNvPr id="8" name="Footer Placeholder 3">
            <a:extLst>
              <a:ext uri="{FF2B5EF4-FFF2-40B4-BE49-F238E27FC236}">
                <a16:creationId xmlns:a16="http://schemas.microsoft.com/office/drawing/2014/main" id="{92C8AC8B-205E-7E72-A62A-185EFF5BDD5E}"/>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9" name="Slide Number Placeholder 7">
            <a:extLst>
              <a:ext uri="{FF2B5EF4-FFF2-40B4-BE49-F238E27FC236}">
                <a16:creationId xmlns:a16="http://schemas.microsoft.com/office/drawing/2014/main" id="{59DD7EC8-E78C-F081-B6A4-13C3EB0E224E}"/>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12" name="TextBox 11">
            <a:extLst>
              <a:ext uri="{FF2B5EF4-FFF2-40B4-BE49-F238E27FC236}">
                <a16:creationId xmlns:a16="http://schemas.microsoft.com/office/drawing/2014/main" id="{8FD58CCF-ED67-A75E-D989-99EE4D700CD3}"/>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3" name="Text Placeholder 15">
            <a:extLst>
              <a:ext uri="{FF2B5EF4-FFF2-40B4-BE49-F238E27FC236}">
                <a16:creationId xmlns:a16="http://schemas.microsoft.com/office/drawing/2014/main" id="{63403193-5E98-C5EA-CD02-9E167D75E4C0}"/>
              </a:ext>
            </a:extLst>
          </p:cNvPr>
          <p:cNvSpPr>
            <a:spLocks noGrp="1"/>
          </p:cNvSpPr>
          <p:nvPr>
            <p:ph type="body" sz="quarter" idx="16"/>
          </p:nvPr>
        </p:nvSpPr>
        <p:spPr>
          <a:xfrm>
            <a:off x="647531" y="1871972"/>
            <a:ext cx="5016545" cy="3869240"/>
          </a:xfrm>
        </p:spPr>
        <p:txBody>
          <a:bodyPr anchor="t" anchorCtr="0"/>
          <a:lstStyle>
            <a:lvl1pPr marL="171399" indent="-171399" algn="l">
              <a:lnSpc>
                <a:spcPct val="110000"/>
              </a:lnSpc>
              <a:spcAft>
                <a:spcPts val="1200"/>
              </a:spcAft>
              <a:tabLst/>
              <a:defRPr sz="1600">
                <a:solidFill>
                  <a:schemeClr val="tx1"/>
                </a:solidFill>
              </a:defRPr>
            </a:lvl1pPr>
            <a:lvl2pPr marL="342797" indent="-171399" algn="l">
              <a:lnSpc>
                <a:spcPct val="110000"/>
              </a:lnSpc>
              <a:spcAft>
                <a:spcPts val="1200"/>
              </a:spcAft>
              <a:buClr>
                <a:schemeClr val="accent1"/>
              </a:buClr>
              <a:tabLst/>
              <a:defRPr sz="1600">
                <a:solidFill>
                  <a:schemeClr val="tx1"/>
                </a:solidFill>
              </a:defRPr>
            </a:lvl2pPr>
            <a:lvl3pPr marL="514196" indent="-171399" algn="l">
              <a:lnSpc>
                <a:spcPct val="110000"/>
              </a:lnSpc>
              <a:spcAft>
                <a:spcPts val="1200"/>
              </a:spcAft>
              <a:buClr>
                <a:schemeClr val="accent1"/>
              </a:buClr>
              <a:tabLst/>
              <a:defRPr sz="1600">
                <a:solidFill>
                  <a:schemeClr val="tx1"/>
                </a:solidFill>
              </a:defRPr>
            </a:lvl3pPr>
            <a:lvl4pPr marL="685594" indent="-171399" algn="l">
              <a:lnSpc>
                <a:spcPct val="110000"/>
              </a:lnSpc>
              <a:spcAft>
                <a:spcPts val="1200"/>
              </a:spcAft>
              <a:buClr>
                <a:schemeClr val="accent1"/>
              </a:buClr>
              <a:tabLst/>
              <a:defRPr sz="1600">
                <a:solidFill>
                  <a:schemeClr val="tx1"/>
                </a:solidFill>
              </a:defRPr>
            </a:lvl4pPr>
            <a:lvl5pPr marL="856993" indent="-171399" algn="l">
              <a:lnSpc>
                <a:spcPct val="110000"/>
              </a:lnSpc>
              <a:spcAft>
                <a:spcPts val="1200"/>
              </a:spcAft>
              <a:buClr>
                <a:schemeClr val="accent1"/>
              </a:buClr>
              <a:tabLst/>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05733304"/>
      </p:ext>
    </p:extLst>
  </p:cSld>
  <p:clrMapOvr>
    <a:masterClrMapping/>
  </p:clrMapOvr>
  <p:extLst>
    <p:ext uri="{DCECCB84-F9BA-43D5-87BE-67443E8EF086}">
      <p15:sldGuideLst xmlns:p15="http://schemas.microsoft.com/office/powerpoint/2012/main">
        <p15:guide id="1" orient="horz" pos="1320">
          <p15:clr>
            <a:srgbClr val="9FCC3B"/>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428D1A4-4E0A-4413-BB3D-D824CC72C098}"/>
              </a:ext>
            </a:extLst>
          </p:cNvPr>
          <p:cNvSpPr txBox="1"/>
          <p:nvPr userDrawn="1"/>
        </p:nvSpPr>
        <p:spPr>
          <a:xfrm>
            <a:off x="8118601" y="6485655"/>
            <a:ext cx="2973625" cy="246221"/>
          </a:xfrm>
          <a:prstGeom prst="rect">
            <a:avLst/>
          </a:prstGeom>
          <a:noFill/>
        </p:spPr>
        <p:txBody>
          <a:bodyPr wrap="square" lIns="0" rIns="0" rtlCol="0">
            <a:spAutoFit/>
          </a:bodyPr>
          <a:lstStyle/>
          <a:p>
            <a:pPr algn="r"/>
            <a:r>
              <a:rPr kumimoji="0" lang="en-US" sz="100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solidFill>
            </a:endParaRPr>
          </a:p>
        </p:txBody>
      </p:sp>
      <p:sp>
        <p:nvSpPr>
          <p:cNvPr id="8" name="Footer Placeholder 7">
            <a:extLst>
              <a:ext uri="{FF2B5EF4-FFF2-40B4-BE49-F238E27FC236}">
                <a16:creationId xmlns:a16="http://schemas.microsoft.com/office/drawing/2014/main" id="{46507407-EB38-1E87-4A0A-DFA15D59EFC7}"/>
              </a:ext>
            </a:extLst>
          </p:cNvPr>
          <p:cNvSpPr>
            <a:spLocks noGrp="1"/>
          </p:cNvSpPr>
          <p:nvPr>
            <p:ph type="ftr" sz="quarter" idx="11"/>
          </p:nvPr>
        </p:nvSpPr>
        <p:spPr>
          <a:xfrm>
            <a:off x="647531" y="6439058"/>
            <a:ext cx="7541042" cy="365125"/>
          </a:xfrm>
          <a:prstGeom prst="rect">
            <a:avLst/>
          </a:prstGeom>
        </p:spPr>
        <p:txBody>
          <a:bodyPr/>
          <a:lstStyle/>
          <a:p>
            <a:r>
              <a:rPr lang="en-US" dirty="0"/>
              <a:t>CareFirst BlueCross BlueShield</a:t>
            </a:r>
          </a:p>
        </p:txBody>
      </p:sp>
      <p:sp>
        <p:nvSpPr>
          <p:cNvPr id="11" name="Slide Number Placeholder 10">
            <a:extLst>
              <a:ext uri="{FF2B5EF4-FFF2-40B4-BE49-F238E27FC236}">
                <a16:creationId xmlns:a16="http://schemas.microsoft.com/office/drawing/2014/main" id="{8BA050FB-F571-42B4-EF8A-D1D7AB816AAE}"/>
              </a:ext>
            </a:extLst>
          </p:cNvPr>
          <p:cNvSpPr>
            <a:spLocks noGrp="1"/>
          </p:cNvSpPr>
          <p:nvPr>
            <p:ph type="sldNum" sz="quarter" idx="12"/>
          </p:nvPr>
        </p:nvSpPr>
        <p:spPr>
          <a:xfrm>
            <a:off x="11092227" y="6429496"/>
            <a:ext cx="442958" cy="365125"/>
          </a:xfrm>
          <a:prstGeom prst="rect">
            <a:avLst/>
          </a:prstGeom>
        </p:spPr>
        <p:txBody>
          <a:bodyPr/>
          <a:lstStyle/>
          <a:p>
            <a:fld id="{50BDF835-6A26-47A6-A2BD-7D4ECF93647D}" type="slidenum">
              <a:rPr lang="en-US" smtClean="0"/>
              <a:pPr/>
              <a:t>‹#›</a:t>
            </a:fld>
            <a:endParaRPr lang="en-US" dirty="0"/>
          </a:p>
        </p:txBody>
      </p:sp>
    </p:spTree>
    <p:extLst>
      <p:ext uri="{BB962C8B-B14F-4D97-AF65-F5344CB8AC3E}">
        <p14:creationId xmlns:p14="http://schemas.microsoft.com/office/powerpoint/2010/main" val="2829854882"/>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4" name="TextBox 6">
            <a:extLst>
              <a:ext uri="{FF2B5EF4-FFF2-40B4-BE49-F238E27FC236}">
                <a16:creationId xmlns:a16="http://schemas.microsoft.com/office/drawing/2014/main" id="{CC945747-4A1C-D69F-B9F7-8ED7EDA2276B}"/>
              </a:ext>
            </a:extLst>
          </p:cNvPr>
          <p:cNvSpPr txBox="1">
            <a:spLocks noChangeArrowheads="1"/>
          </p:cNvSpPr>
          <p:nvPr userDrawn="1"/>
        </p:nvSpPr>
        <p:spPr bwMode="auto">
          <a:xfrm>
            <a:off x="653641" y="2933040"/>
            <a:ext cx="3013433" cy="95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defTabSz="457200" fontAlgn="base">
              <a:spcBef>
                <a:spcPct val="0"/>
              </a:spcBef>
              <a:spcAft>
                <a:spcPct val="0"/>
              </a:spcAft>
              <a:defRPr>
                <a:solidFill>
                  <a:schemeClr val="tx1"/>
                </a:solidFill>
                <a:latin typeface="Open Sans" panose="020B0606030504020204" pitchFamily="34" charset="0"/>
              </a:defRPr>
            </a:lvl6pPr>
            <a:lvl7pPr marL="2971800" indent="-228600" defTabSz="457200" fontAlgn="base">
              <a:spcBef>
                <a:spcPct val="0"/>
              </a:spcBef>
              <a:spcAft>
                <a:spcPct val="0"/>
              </a:spcAft>
              <a:defRPr>
                <a:solidFill>
                  <a:schemeClr val="tx1"/>
                </a:solidFill>
                <a:latin typeface="Open Sans" panose="020B0606030504020204" pitchFamily="34" charset="0"/>
              </a:defRPr>
            </a:lvl7pPr>
            <a:lvl8pPr marL="3429000" indent="-228600" defTabSz="457200" fontAlgn="base">
              <a:spcBef>
                <a:spcPct val="0"/>
              </a:spcBef>
              <a:spcAft>
                <a:spcPct val="0"/>
              </a:spcAft>
              <a:defRPr>
                <a:solidFill>
                  <a:schemeClr val="tx1"/>
                </a:solidFill>
                <a:latin typeface="Open Sans" panose="020B0606030504020204" pitchFamily="34" charset="0"/>
              </a:defRPr>
            </a:lvl8pPr>
            <a:lvl9pPr marL="3886200" indent="-228600" defTabSz="457200" fontAlgn="base">
              <a:spcBef>
                <a:spcPct val="0"/>
              </a:spcBef>
              <a:spcAft>
                <a:spcPct val="0"/>
              </a:spcAft>
              <a:defRPr>
                <a:solidFill>
                  <a:schemeClr val="tx1"/>
                </a:solidFill>
                <a:latin typeface="Open Sans" panose="020B0606030504020204" pitchFamily="34" charset="0"/>
              </a:defRPr>
            </a:lvl9pPr>
          </a:lstStyle>
          <a:p>
            <a:pPr algn="ctr" eaLnBrk="1" hangingPunct="1"/>
            <a:r>
              <a:rPr lang="en-US" altLang="en-US" sz="6198" dirty="0">
                <a:solidFill>
                  <a:schemeClr val="tx2"/>
                </a:solidFill>
                <a:latin typeface="Open Sans Semibold" panose="020B0606030504020204" pitchFamily="34" charset="0"/>
              </a:rPr>
              <a:t>Agenda</a:t>
            </a:r>
          </a:p>
        </p:txBody>
      </p:sp>
      <p:sp>
        <p:nvSpPr>
          <p:cNvPr id="6" name="Text Placeholder 4"/>
          <p:cNvSpPr>
            <a:spLocks noGrp="1"/>
          </p:cNvSpPr>
          <p:nvPr userDrawn="1">
            <p:ph type="body" sz="quarter" idx="14"/>
          </p:nvPr>
        </p:nvSpPr>
        <p:spPr>
          <a:xfrm>
            <a:off x="4266089" y="609600"/>
            <a:ext cx="7313295" cy="5600700"/>
          </a:xfrm>
          <a:prstGeom prst="roundRect">
            <a:avLst>
              <a:gd name="adj" fmla="val 2816"/>
            </a:avLst>
          </a:prstGeom>
          <a:solidFill>
            <a:schemeClr val="tx2"/>
          </a:solidFill>
        </p:spPr>
        <p:txBody>
          <a:bodyPr lIns="612648" tIns="612648" rIns="612648" bIns="612648" spcCol="612648" anchor="ctr"/>
          <a:lstStyle>
            <a:lvl1pPr marL="457063" indent="-457063">
              <a:lnSpc>
                <a:spcPct val="150000"/>
              </a:lnSpc>
              <a:buClr>
                <a:schemeClr val="bg2"/>
              </a:buClr>
              <a:buSzPct val="100000"/>
              <a:buFont typeface="+mj-lt"/>
              <a:buAutoNum type="arabicPeriod"/>
              <a:defRPr sz="1999">
                <a:solidFill>
                  <a:schemeClr val="bg1"/>
                </a:solidFill>
              </a:defRPr>
            </a:lvl1pPr>
            <a:lvl2pPr marL="856993" indent="-399930">
              <a:buFont typeface="+mj-lt"/>
              <a:buAutoNum type="romanUcPeriod"/>
              <a:defRPr/>
            </a:lvl2pPr>
            <a:lvl3pPr marL="1314056" indent="-399930">
              <a:buFont typeface="+mj-lt"/>
              <a:buAutoNum type="romanUcPeriod"/>
              <a:defRPr/>
            </a:lvl3pPr>
            <a:lvl4pPr marL="1771119" indent="-399930">
              <a:buFont typeface="+mj-lt"/>
              <a:buAutoNum type="romanUcPeriod"/>
              <a:defRPr/>
            </a:lvl4pPr>
            <a:lvl5pPr marL="2228181" indent="-399930">
              <a:buFont typeface="+mj-lt"/>
              <a:buAutoNum type="romanUcPeriod"/>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3">
            <a:extLst>
              <a:ext uri="{FF2B5EF4-FFF2-40B4-BE49-F238E27FC236}">
                <a16:creationId xmlns:a16="http://schemas.microsoft.com/office/drawing/2014/main" id="{47CCA445-7B02-D21E-853C-2225D0120ACB}"/>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9" name="TextBox 8">
            <a:extLst>
              <a:ext uri="{FF2B5EF4-FFF2-40B4-BE49-F238E27FC236}">
                <a16:creationId xmlns:a16="http://schemas.microsoft.com/office/drawing/2014/main" id="{610F45C4-C75A-3F6A-3D38-4D14D2895545}"/>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7" name="Slide Number Placeholder 7">
            <a:extLst>
              <a:ext uri="{FF2B5EF4-FFF2-40B4-BE49-F238E27FC236}">
                <a16:creationId xmlns:a16="http://schemas.microsoft.com/office/drawing/2014/main" id="{4665A081-32D2-343F-5517-F59AC87DAE1D}"/>
              </a:ext>
            </a:extLst>
          </p:cNvPr>
          <p:cNvSpPr>
            <a:spLocks noGrp="1"/>
          </p:cNvSpPr>
          <p:nvPr userDrawn="1">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Tree>
    <p:extLst>
      <p:ext uri="{BB962C8B-B14F-4D97-AF65-F5344CB8AC3E}">
        <p14:creationId xmlns:p14="http://schemas.microsoft.com/office/powerpoint/2010/main" val="590401956"/>
      </p:ext>
    </p:extLst>
  </p:cSld>
  <p:clrMapOvr>
    <a:masterClrMapping/>
  </p:clrMapOvr>
  <p:hf hd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
        <p:nvSpPr>
          <p:cNvPr id="2" name="Content Placeholder 3">
            <a:extLst>
              <a:ext uri="{FF2B5EF4-FFF2-40B4-BE49-F238E27FC236}">
                <a16:creationId xmlns:a16="http://schemas.microsoft.com/office/drawing/2014/main" id="{B4FE52E5-8B99-53B1-3531-DD8A96E10D32}"/>
              </a:ext>
            </a:extLst>
          </p:cNvPr>
          <p:cNvSpPr txBox="1">
            <a:spLocks/>
          </p:cNvSpPr>
          <p:nvPr/>
        </p:nvSpPr>
        <p:spPr>
          <a:xfrm>
            <a:off x="1528366" y="6459539"/>
            <a:ext cx="9143205" cy="274637"/>
          </a:xfrm>
          <a:prstGeom prst="rect">
            <a:avLst/>
          </a:prstGeom>
          <a:noFill/>
        </p:spPr>
        <p:txBody>
          <a:bodyPr lIns="0" tIns="0" rIns="0" bIns="0" anchor="ct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Roboto Condensed Regular"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oboto Condensed Regular"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oboto Condensed Regular"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Condensed Regular"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Condensed Regular"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lnSpc>
                <a:spcPct val="100000"/>
              </a:lnSpc>
              <a:spcBef>
                <a:spcPts val="0"/>
              </a:spcBef>
              <a:spcAft>
                <a:spcPts val="1500"/>
              </a:spcAft>
              <a:buClr>
                <a:schemeClr val="accent4"/>
              </a:buClr>
              <a:buFont typeface="Arial" panose="020B0604020202020204" pitchFamily="34" charset="0"/>
              <a:buNone/>
              <a:defRPr/>
            </a:pPr>
            <a:r>
              <a:rPr lang="en-US" sz="600" dirty="0">
                <a:latin typeface="Open Sans" charset="0"/>
                <a:ea typeface="Open Sans" charset="0"/>
                <a:cs typeface="Open Sans" charset="0"/>
              </a:rPr>
              <a:t>CareFirst BlueCross BlueShield is the shared business name of CareFirst of Maryland, Inc. and Group Hospitalization and Medical Services, Inc., which are independent licensees of the Blue Cross and Blue Shield Association. </a:t>
            </a:r>
            <a:br>
              <a:rPr lang="en-US" sz="600" dirty="0">
                <a:latin typeface="Open Sans" charset="0"/>
                <a:ea typeface="Open Sans" charset="0"/>
                <a:cs typeface="Open Sans" charset="0"/>
              </a:rPr>
            </a:br>
            <a:r>
              <a:rPr lang="en-US" sz="600" dirty="0">
                <a:latin typeface="Open Sans" charset="0"/>
                <a:ea typeface="Open Sans" charset="0"/>
                <a:cs typeface="Open Sans" charset="0"/>
              </a:rPr>
              <a:t>BLUE CROSS</a:t>
            </a:r>
            <a:r>
              <a:rPr lang="en-US" sz="600" baseline="30000" dirty="0">
                <a:latin typeface="Open Sans" charset="0"/>
                <a:ea typeface="Open Sans" charset="0"/>
                <a:cs typeface="Open Sans" charset="0"/>
              </a:rPr>
              <a:t>®</a:t>
            </a:r>
            <a:r>
              <a:rPr lang="en-US" sz="600" dirty="0">
                <a:latin typeface="Open Sans" charset="0"/>
                <a:ea typeface="Open Sans" charset="0"/>
                <a:cs typeface="Open Sans" charset="0"/>
              </a:rPr>
              <a:t>, BLUE SHIELD</a:t>
            </a:r>
            <a:r>
              <a:rPr lang="en-US" sz="600" baseline="30000" dirty="0">
                <a:latin typeface="Open Sans" charset="0"/>
                <a:ea typeface="Open Sans" charset="0"/>
                <a:cs typeface="Open Sans" charset="0"/>
              </a:rPr>
              <a:t>®</a:t>
            </a:r>
            <a:r>
              <a:rPr lang="en-US" sz="600" dirty="0">
                <a:latin typeface="Open Sans" charset="0"/>
                <a:ea typeface="Open Sans" charset="0"/>
                <a:cs typeface="Open Sans" charset="0"/>
              </a:rPr>
              <a:t> and the Cross and Shield Symbols are registered service marks of the Blue Cross and Blue Shield Association, an association of independent Blue Cross and Blue Shield Plans.</a:t>
            </a:r>
          </a:p>
        </p:txBody>
      </p:sp>
      <p:pic>
        <p:nvPicPr>
          <p:cNvPr id="3" name="Picture 4" descr="A black background with a black square&#10;&#10;Description automatically generated with medium confidence">
            <a:extLst>
              <a:ext uri="{FF2B5EF4-FFF2-40B4-BE49-F238E27FC236}">
                <a16:creationId xmlns:a16="http://schemas.microsoft.com/office/drawing/2014/main" id="{029EC3EF-97A6-3641-AB57-2E246683052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634293" y="5589588"/>
            <a:ext cx="2920239" cy="5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6"/>
          <p:cNvSpPr>
            <a:spLocks noGrp="1"/>
          </p:cNvSpPr>
          <p:nvPr>
            <p:ph type="title"/>
          </p:nvPr>
        </p:nvSpPr>
        <p:spPr>
          <a:xfrm>
            <a:off x="609441" y="1410592"/>
            <a:ext cx="10969943" cy="1901952"/>
          </a:xfrm>
        </p:spPr>
        <p:txBody>
          <a:bodyPr bIns="274320" anchor="b"/>
          <a:lstStyle>
            <a:lvl1pPr algn="ctr">
              <a:lnSpc>
                <a:spcPct val="100000"/>
              </a:lnSpc>
              <a:defRPr sz="5398" cap="none" spc="0" baseline="0">
                <a:solidFill>
                  <a:schemeClr val="tx2"/>
                </a:solidFill>
              </a:defRPr>
            </a:lvl1pPr>
          </a:lstStyle>
          <a:p>
            <a:r>
              <a:rPr lang="en-US" dirty="0"/>
              <a:t>Click to edit Master title style</a:t>
            </a:r>
          </a:p>
        </p:txBody>
      </p:sp>
      <p:sp>
        <p:nvSpPr>
          <p:cNvPr id="8" name="Text Placeholder 18"/>
          <p:cNvSpPr>
            <a:spLocks noGrp="1"/>
          </p:cNvSpPr>
          <p:nvPr>
            <p:ph type="body" sz="quarter" idx="13"/>
          </p:nvPr>
        </p:nvSpPr>
        <p:spPr>
          <a:xfrm>
            <a:off x="609442" y="3312545"/>
            <a:ext cx="10969942" cy="833541"/>
          </a:xfrm>
        </p:spPr>
        <p:txBody>
          <a:bodyPr/>
          <a:lstStyle>
            <a:lvl1pPr marL="0" indent="0" algn="ctr">
              <a:buFontTx/>
              <a:buNone/>
              <a:defRPr sz="2199" i="0" baseline="0">
                <a:solidFill>
                  <a:schemeClr val="accent1"/>
                </a:solidFill>
                <a:latin typeface="+mj-lt"/>
                <a:ea typeface="Open Sans" charset="0"/>
                <a:cs typeface="Open Sans" charset="0"/>
              </a:defRPr>
            </a:lvl1pPr>
            <a:lvl2pPr marL="243676" indent="0">
              <a:buFontTx/>
              <a:buNone/>
              <a:defRPr sz="3198" i="1">
                <a:solidFill>
                  <a:schemeClr val="bg1"/>
                </a:solidFill>
              </a:defRPr>
            </a:lvl2pPr>
            <a:lvl3pPr marL="487351" indent="0">
              <a:buFontTx/>
              <a:buNone/>
              <a:defRPr sz="3198" i="1">
                <a:solidFill>
                  <a:schemeClr val="bg1"/>
                </a:solidFill>
              </a:defRPr>
            </a:lvl3pPr>
            <a:lvl4pPr marL="731027" indent="0">
              <a:buFontTx/>
              <a:buNone/>
              <a:defRPr sz="3198" i="1">
                <a:solidFill>
                  <a:schemeClr val="bg1"/>
                </a:solidFill>
              </a:defRPr>
            </a:lvl4pPr>
            <a:lvl5pPr marL="974703" indent="0">
              <a:buFontTx/>
              <a:buNone/>
              <a:defRPr sz="3198" i="1">
                <a:solidFill>
                  <a:schemeClr val="bg1"/>
                </a:solidFill>
              </a:defRPr>
            </a:lvl5pPr>
          </a:lstStyle>
          <a:p>
            <a:pPr lvl="0"/>
            <a:r>
              <a:rPr lang="en-US"/>
              <a:t>Click to edit Master text styles</a:t>
            </a:r>
          </a:p>
        </p:txBody>
      </p:sp>
      <p:sp>
        <p:nvSpPr>
          <p:cNvPr id="9" name="Text Placeholder 20"/>
          <p:cNvSpPr>
            <a:spLocks noGrp="1"/>
          </p:cNvSpPr>
          <p:nvPr>
            <p:ph type="body" sz="quarter" idx="14"/>
          </p:nvPr>
        </p:nvSpPr>
        <p:spPr>
          <a:xfrm>
            <a:off x="3811431" y="4172690"/>
            <a:ext cx="4565962" cy="274320"/>
          </a:xfrm>
        </p:spPr>
        <p:txBody>
          <a:bodyPr tIns="91440" anchor="b"/>
          <a:lstStyle>
            <a:lvl1pPr marL="0" indent="0" algn="ctr">
              <a:buFontTx/>
              <a:buNone/>
              <a:defRPr sz="1600" cap="none" baseline="0">
                <a:solidFill>
                  <a:schemeClr val="tx1"/>
                </a:solidFill>
                <a:latin typeface="Open Sans" charset="0"/>
                <a:ea typeface="Open Sans" charset="0"/>
                <a:cs typeface="Open Sans" charset="0"/>
              </a:defRPr>
            </a:lvl1pPr>
          </a:lstStyle>
          <a:p>
            <a:pPr lvl="0"/>
            <a:r>
              <a:rPr lang="en-US"/>
              <a:t>Click to edit Master text styles</a:t>
            </a:r>
          </a:p>
        </p:txBody>
      </p:sp>
    </p:spTree>
    <p:extLst>
      <p:ext uri="{BB962C8B-B14F-4D97-AF65-F5344CB8AC3E}">
        <p14:creationId xmlns:p14="http://schemas.microsoft.com/office/powerpoint/2010/main" val="31038786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id="{365652BA-9E91-CFEC-9F5A-FED85BF08087}"/>
              </a:ext>
            </a:extLst>
          </p:cNvPr>
          <p:cNvGrpSpPr>
            <a:grpSpLocks/>
          </p:cNvGrpSpPr>
          <p:nvPr userDrawn="1"/>
        </p:nvGrpSpPr>
        <p:grpSpPr bwMode="auto">
          <a:xfrm>
            <a:off x="609441" y="2312989"/>
            <a:ext cx="3040858" cy="2205037"/>
            <a:chOff x="602742" y="2013281"/>
            <a:chExt cx="3041191" cy="2205701"/>
          </a:xfrm>
        </p:grpSpPr>
        <p:cxnSp>
          <p:nvCxnSpPr>
            <p:cNvPr id="3" name="Straight Connector 2">
              <a:extLst>
                <a:ext uri="{FF2B5EF4-FFF2-40B4-BE49-F238E27FC236}">
                  <a16:creationId xmlns:a16="http://schemas.microsoft.com/office/drawing/2014/main" id="{CFBDD391-2F6B-BF33-6047-A0F3083DAFA4}"/>
                </a:ext>
              </a:extLst>
            </p:cNvPr>
            <p:cNvCxnSpPr>
              <a:cxnSpLocks/>
            </p:cNvCxnSpPr>
            <p:nvPr userDrawn="1"/>
          </p:nvCxnSpPr>
          <p:spPr>
            <a:xfrm>
              <a:off x="602742" y="2991475"/>
              <a:ext cx="304119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 name="TextBox 6">
              <a:extLst>
                <a:ext uri="{FF2B5EF4-FFF2-40B4-BE49-F238E27FC236}">
                  <a16:creationId xmlns:a16="http://schemas.microsoft.com/office/drawing/2014/main" id="{CC945747-4A1C-D69F-B9F7-8ED7EDA2276B}"/>
                </a:ext>
              </a:extLst>
            </p:cNvPr>
            <p:cNvSpPr txBox="1">
              <a:spLocks noChangeArrowheads="1"/>
            </p:cNvSpPr>
            <p:nvPr userDrawn="1"/>
          </p:nvSpPr>
          <p:spPr bwMode="auto">
            <a:xfrm>
              <a:off x="616456" y="3264875"/>
              <a:ext cx="301376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defTabSz="457200" fontAlgn="base">
                <a:spcBef>
                  <a:spcPct val="0"/>
                </a:spcBef>
                <a:spcAft>
                  <a:spcPct val="0"/>
                </a:spcAft>
                <a:defRPr>
                  <a:solidFill>
                    <a:schemeClr val="tx1"/>
                  </a:solidFill>
                  <a:latin typeface="Open Sans" panose="020B0606030504020204" pitchFamily="34" charset="0"/>
                </a:defRPr>
              </a:lvl6pPr>
              <a:lvl7pPr marL="2971800" indent="-228600" defTabSz="457200" fontAlgn="base">
                <a:spcBef>
                  <a:spcPct val="0"/>
                </a:spcBef>
                <a:spcAft>
                  <a:spcPct val="0"/>
                </a:spcAft>
                <a:defRPr>
                  <a:solidFill>
                    <a:schemeClr val="tx1"/>
                  </a:solidFill>
                  <a:latin typeface="Open Sans" panose="020B0606030504020204" pitchFamily="34" charset="0"/>
                </a:defRPr>
              </a:lvl7pPr>
              <a:lvl8pPr marL="3429000" indent="-228600" defTabSz="457200" fontAlgn="base">
                <a:spcBef>
                  <a:spcPct val="0"/>
                </a:spcBef>
                <a:spcAft>
                  <a:spcPct val="0"/>
                </a:spcAft>
                <a:defRPr>
                  <a:solidFill>
                    <a:schemeClr val="tx1"/>
                  </a:solidFill>
                  <a:latin typeface="Open Sans" panose="020B0606030504020204" pitchFamily="34" charset="0"/>
                </a:defRPr>
              </a:lvl8pPr>
              <a:lvl9pPr marL="3886200" indent="-228600" defTabSz="457200" fontAlgn="base">
                <a:spcBef>
                  <a:spcPct val="0"/>
                </a:spcBef>
                <a:spcAft>
                  <a:spcPct val="0"/>
                </a:spcAft>
                <a:defRPr>
                  <a:solidFill>
                    <a:schemeClr val="tx1"/>
                  </a:solidFill>
                  <a:latin typeface="Open Sans" panose="020B0606030504020204" pitchFamily="34" charset="0"/>
                </a:defRPr>
              </a:lvl9pPr>
            </a:lstStyle>
            <a:p>
              <a:pPr algn="ctr" eaLnBrk="1" hangingPunct="1"/>
              <a:r>
                <a:rPr lang="en-US" altLang="en-US" sz="6198">
                  <a:solidFill>
                    <a:schemeClr val="tx2"/>
                  </a:solidFill>
                  <a:latin typeface="Open Sans Semibold" panose="020B0606030504020204" pitchFamily="34" charset="0"/>
                </a:rPr>
                <a:t>Agenda</a:t>
              </a:r>
            </a:p>
          </p:txBody>
        </p:sp>
        <p:pic>
          <p:nvPicPr>
            <p:cNvPr id="5" name="Picture 7" descr="A black background with a black square&#10;&#10;Description automatically generated with medium confidence">
              <a:extLst>
                <a:ext uri="{FF2B5EF4-FFF2-40B4-BE49-F238E27FC236}">
                  <a16:creationId xmlns:a16="http://schemas.microsoft.com/office/drawing/2014/main" id="{221A67BC-AB1D-1732-BB1C-4F856BD0D66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2742" y="2013281"/>
              <a:ext cx="3041191" cy="586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Text Placeholder 4"/>
          <p:cNvSpPr>
            <a:spLocks noGrp="1"/>
          </p:cNvSpPr>
          <p:nvPr>
            <p:ph type="body" sz="quarter" idx="14"/>
          </p:nvPr>
        </p:nvSpPr>
        <p:spPr>
          <a:xfrm>
            <a:off x="4266089" y="609600"/>
            <a:ext cx="7313295" cy="5600700"/>
          </a:xfrm>
          <a:prstGeom prst="roundRect">
            <a:avLst>
              <a:gd name="adj" fmla="val 2816"/>
            </a:avLst>
          </a:prstGeom>
          <a:solidFill>
            <a:schemeClr val="tx2"/>
          </a:solidFill>
        </p:spPr>
        <p:txBody>
          <a:bodyPr lIns="612648" tIns="612648" rIns="612648" bIns="612648" spcCol="612648" anchor="ctr"/>
          <a:lstStyle>
            <a:lvl1pPr marL="457063" indent="-457063">
              <a:lnSpc>
                <a:spcPct val="150000"/>
              </a:lnSpc>
              <a:buClr>
                <a:schemeClr val="bg2"/>
              </a:buClr>
              <a:buSzPct val="100000"/>
              <a:buFont typeface="+mj-lt"/>
              <a:buAutoNum type="arabicPeriod"/>
              <a:defRPr sz="1999">
                <a:solidFill>
                  <a:schemeClr val="bg1"/>
                </a:solidFill>
              </a:defRPr>
            </a:lvl1pPr>
            <a:lvl2pPr marL="856993" indent="-399930">
              <a:buFont typeface="+mj-lt"/>
              <a:buAutoNum type="romanUcPeriod"/>
              <a:defRPr/>
            </a:lvl2pPr>
            <a:lvl3pPr marL="1314056" indent="-399930">
              <a:buFont typeface="+mj-lt"/>
              <a:buAutoNum type="romanUcPeriod"/>
              <a:defRPr/>
            </a:lvl3pPr>
            <a:lvl4pPr marL="1771119" indent="-399930">
              <a:buFont typeface="+mj-lt"/>
              <a:buAutoNum type="romanUcPeriod"/>
              <a:defRPr/>
            </a:lvl4pPr>
            <a:lvl5pPr marL="2228181" indent="-399930">
              <a:buFont typeface="+mj-lt"/>
              <a:buAutoNum type="romanUcPeriod"/>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3">
            <a:extLst>
              <a:ext uri="{FF2B5EF4-FFF2-40B4-BE49-F238E27FC236}">
                <a16:creationId xmlns:a16="http://schemas.microsoft.com/office/drawing/2014/main" id="{21F70117-0F00-0007-4792-948F5B5D2F71}"/>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9" name="TextBox 8">
            <a:extLst>
              <a:ext uri="{FF2B5EF4-FFF2-40B4-BE49-F238E27FC236}">
                <a16:creationId xmlns:a16="http://schemas.microsoft.com/office/drawing/2014/main" id="{6BBB8AE5-26AA-83D2-9C7C-0D0408974704}"/>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7" name="Slide Number Placeholder 7">
            <a:extLst>
              <a:ext uri="{FF2B5EF4-FFF2-40B4-BE49-F238E27FC236}">
                <a16:creationId xmlns:a16="http://schemas.microsoft.com/office/drawing/2014/main" id="{0D87BD0A-7730-CD31-7CA4-655AE9B20EFD}"/>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Tree>
    <p:extLst>
      <p:ext uri="{BB962C8B-B14F-4D97-AF65-F5344CB8AC3E}">
        <p14:creationId xmlns:p14="http://schemas.microsoft.com/office/powerpoint/2010/main" val="3374608128"/>
      </p:ext>
    </p:extLst>
  </p:cSld>
  <p:clrMapOvr>
    <a:masterClrMapping/>
  </p:clrMapOvr>
  <p:hf hdr="0" dt="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ivider Title Only—Blue">
    <p:bg>
      <p:bgPr>
        <a:solidFill>
          <a:schemeClr val="bg2"/>
        </a:solid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C6AFC317-3FAC-F159-E3B2-E52207D23FA8}"/>
              </a:ext>
            </a:extLst>
          </p:cNvPr>
          <p:cNvSpPr/>
          <p:nvPr userDrawn="1"/>
        </p:nvSpPr>
        <p:spPr>
          <a:xfrm>
            <a:off x="609441" y="609600"/>
            <a:ext cx="10969943" cy="5600700"/>
          </a:xfrm>
          <a:prstGeom prst="roundRect">
            <a:avLst>
              <a:gd name="adj" fmla="val 4642"/>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399" dirty="0"/>
          </a:p>
        </p:txBody>
      </p:sp>
      <p:sp>
        <p:nvSpPr>
          <p:cNvPr id="4" name="Text Placeholder 2"/>
          <p:cNvSpPr>
            <a:spLocks noGrp="1"/>
          </p:cNvSpPr>
          <p:nvPr>
            <p:ph type="body" sz="quarter" idx="13"/>
          </p:nvPr>
        </p:nvSpPr>
        <p:spPr>
          <a:xfrm>
            <a:off x="1218088" y="1199355"/>
            <a:ext cx="9751060" cy="4421190"/>
          </a:xfrm>
        </p:spPr>
        <p:txBody>
          <a:bodyPr anchor="ctr"/>
          <a:lstStyle>
            <a:lvl1pPr marL="0" indent="0" algn="ctr">
              <a:lnSpc>
                <a:spcPct val="100000"/>
              </a:lnSpc>
              <a:spcBef>
                <a:spcPts val="0"/>
              </a:spcBef>
              <a:buNone/>
              <a:defRPr sz="5398" b="1">
                <a:solidFill>
                  <a:schemeClr val="bg1"/>
                </a:solidFill>
                <a:latin typeface="+mn-lt"/>
              </a:defRPr>
            </a:lvl1pPr>
            <a:lvl2pPr marL="457063" indent="0">
              <a:buNone/>
              <a:defRPr/>
            </a:lvl2pPr>
            <a:lvl3pPr marL="914126" indent="0">
              <a:buNone/>
              <a:defRPr/>
            </a:lvl3pPr>
            <a:lvl4pPr marL="1371189" indent="0">
              <a:buNone/>
              <a:defRPr/>
            </a:lvl4pPr>
            <a:lvl5pPr marL="1828251" indent="0">
              <a:buNone/>
              <a:defRPr/>
            </a:lvl5pPr>
          </a:lstStyle>
          <a:p>
            <a:pPr lvl="0"/>
            <a:r>
              <a:rPr lang="en-US" dirty="0"/>
              <a:t>Click to edit Master text styles</a:t>
            </a:r>
          </a:p>
        </p:txBody>
      </p:sp>
      <p:sp>
        <p:nvSpPr>
          <p:cNvPr id="6" name="Footer Placeholder 3">
            <a:extLst>
              <a:ext uri="{FF2B5EF4-FFF2-40B4-BE49-F238E27FC236}">
                <a16:creationId xmlns:a16="http://schemas.microsoft.com/office/drawing/2014/main" id="{FF3807D2-56F8-8238-BDC6-2C28B73521E2}"/>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7" name="TextBox 6">
            <a:extLst>
              <a:ext uri="{FF2B5EF4-FFF2-40B4-BE49-F238E27FC236}">
                <a16:creationId xmlns:a16="http://schemas.microsoft.com/office/drawing/2014/main" id="{91834AFF-409F-4A1B-9223-01EB2B0E294E}"/>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Tree>
    <p:extLst>
      <p:ext uri="{BB962C8B-B14F-4D97-AF65-F5344CB8AC3E}">
        <p14:creationId xmlns:p14="http://schemas.microsoft.com/office/powerpoint/2010/main" val="3671762459"/>
      </p:ext>
    </p:extLst>
  </p:cSld>
  <p:clrMapOvr>
    <a:masterClrMapping/>
  </p:clrMapOvr>
  <p:hf hdr="0" dt="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ivider w/ Details—Blue">
    <p:bg>
      <p:bgPr>
        <a:solidFill>
          <a:schemeClr val="bg2"/>
        </a:solid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14362038-1348-32FA-0448-92EA232872BF}"/>
              </a:ext>
            </a:extLst>
          </p:cNvPr>
          <p:cNvSpPr/>
          <p:nvPr userDrawn="1"/>
        </p:nvSpPr>
        <p:spPr>
          <a:xfrm>
            <a:off x="609441" y="609600"/>
            <a:ext cx="10969943" cy="5600700"/>
          </a:xfrm>
          <a:prstGeom prst="roundRect">
            <a:avLst>
              <a:gd name="adj" fmla="val 4642"/>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399"/>
          </a:p>
        </p:txBody>
      </p:sp>
      <p:sp>
        <p:nvSpPr>
          <p:cNvPr id="3" name="Text Placeholder 2"/>
          <p:cNvSpPr>
            <a:spLocks noGrp="1"/>
          </p:cNvSpPr>
          <p:nvPr>
            <p:ph type="body" idx="1"/>
          </p:nvPr>
        </p:nvSpPr>
        <p:spPr>
          <a:xfrm>
            <a:off x="1218087" y="4022938"/>
            <a:ext cx="9751061" cy="1589762"/>
          </a:xfrm>
        </p:spPr>
        <p:txBody>
          <a:bodyPr/>
          <a:lstStyle>
            <a:lvl1pPr marL="0" indent="0" algn="ctr">
              <a:lnSpc>
                <a:spcPct val="100000"/>
              </a:lnSpc>
              <a:spcBef>
                <a:spcPts val="0"/>
              </a:spcBef>
              <a:spcAft>
                <a:spcPts val="1000"/>
              </a:spcAft>
              <a:buNone/>
              <a:defRPr sz="1999" i="0">
                <a:solidFill>
                  <a:schemeClr val="bg2"/>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dirty="0"/>
              <a:t>Click to edit Master text styles</a:t>
            </a:r>
          </a:p>
        </p:txBody>
      </p:sp>
      <p:sp>
        <p:nvSpPr>
          <p:cNvPr id="8" name="Text Placeholder 2"/>
          <p:cNvSpPr>
            <a:spLocks noGrp="1"/>
          </p:cNvSpPr>
          <p:nvPr>
            <p:ph type="body" sz="quarter" idx="13"/>
          </p:nvPr>
        </p:nvSpPr>
        <p:spPr>
          <a:xfrm>
            <a:off x="1218088" y="1191510"/>
            <a:ext cx="9751060" cy="2548378"/>
          </a:xfrm>
        </p:spPr>
        <p:txBody>
          <a:bodyPr anchor="b"/>
          <a:lstStyle>
            <a:lvl1pPr marL="0" indent="0" algn="ctr">
              <a:lnSpc>
                <a:spcPct val="100000"/>
              </a:lnSpc>
              <a:spcBef>
                <a:spcPts val="0"/>
              </a:spcBef>
              <a:buNone/>
              <a:defRPr sz="5398" b="1">
                <a:solidFill>
                  <a:schemeClr val="bg1"/>
                </a:solidFill>
                <a:latin typeface="+mn-lt"/>
              </a:defRPr>
            </a:lvl1pPr>
            <a:lvl2pPr marL="457063" indent="0">
              <a:buNone/>
              <a:defRPr/>
            </a:lvl2pPr>
            <a:lvl3pPr marL="914126" indent="0">
              <a:buNone/>
              <a:defRPr/>
            </a:lvl3pPr>
            <a:lvl4pPr marL="1371189" indent="0">
              <a:buNone/>
              <a:defRPr/>
            </a:lvl4pPr>
            <a:lvl5pPr marL="1828251" indent="0">
              <a:buNone/>
              <a:defRPr/>
            </a:lvl5pPr>
          </a:lstStyle>
          <a:p>
            <a:pPr lvl="0"/>
            <a:r>
              <a:rPr lang="en-US" dirty="0"/>
              <a:t>Click to edit Master text styles</a:t>
            </a:r>
          </a:p>
        </p:txBody>
      </p:sp>
      <p:sp>
        <p:nvSpPr>
          <p:cNvPr id="6" name="Footer Placeholder 3">
            <a:extLst>
              <a:ext uri="{FF2B5EF4-FFF2-40B4-BE49-F238E27FC236}">
                <a16:creationId xmlns:a16="http://schemas.microsoft.com/office/drawing/2014/main" id="{A55A2F53-7ACB-A837-70BD-1638AECE5360}"/>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7" name="TextBox 6">
            <a:extLst>
              <a:ext uri="{FF2B5EF4-FFF2-40B4-BE49-F238E27FC236}">
                <a16:creationId xmlns:a16="http://schemas.microsoft.com/office/drawing/2014/main" id="{DA3EB1A6-01CC-6FE4-0767-C6C43B598CBD}"/>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Tree>
    <p:extLst>
      <p:ext uri="{BB962C8B-B14F-4D97-AF65-F5344CB8AC3E}">
        <p14:creationId xmlns:p14="http://schemas.microsoft.com/office/powerpoint/2010/main" val="1072943407"/>
      </p:ext>
    </p:extLst>
  </p:cSld>
  <p:clrMapOvr>
    <a:masterClrMapping/>
  </p:clrMapOvr>
  <p:hf hdr="0" dt="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ivider Title Only—Purple">
    <p:bg>
      <p:bgPr>
        <a:solidFill>
          <a:srgbClr val="EAD4E8"/>
        </a:solid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20301B50-BE22-98D3-CBD4-DBE362CC510C}"/>
              </a:ext>
            </a:extLst>
          </p:cNvPr>
          <p:cNvSpPr/>
          <p:nvPr userDrawn="1"/>
        </p:nvSpPr>
        <p:spPr>
          <a:xfrm>
            <a:off x="609441" y="609600"/>
            <a:ext cx="10969943" cy="5600700"/>
          </a:xfrm>
          <a:prstGeom prst="roundRect">
            <a:avLst>
              <a:gd name="adj" fmla="val 4642"/>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399">
              <a:solidFill>
                <a:schemeClr val="accent5"/>
              </a:solidFill>
            </a:endParaRPr>
          </a:p>
        </p:txBody>
      </p:sp>
      <p:sp>
        <p:nvSpPr>
          <p:cNvPr id="4" name="Text Placeholder 2"/>
          <p:cNvSpPr>
            <a:spLocks noGrp="1"/>
          </p:cNvSpPr>
          <p:nvPr>
            <p:ph type="body" sz="quarter" idx="13"/>
          </p:nvPr>
        </p:nvSpPr>
        <p:spPr>
          <a:xfrm>
            <a:off x="1218088" y="1199355"/>
            <a:ext cx="9751060" cy="4421190"/>
          </a:xfrm>
        </p:spPr>
        <p:txBody>
          <a:bodyPr anchor="ctr"/>
          <a:lstStyle>
            <a:lvl1pPr marL="0" indent="0" algn="ctr">
              <a:lnSpc>
                <a:spcPct val="100000"/>
              </a:lnSpc>
              <a:spcBef>
                <a:spcPts val="0"/>
              </a:spcBef>
              <a:buNone/>
              <a:defRPr sz="5398" b="1">
                <a:solidFill>
                  <a:schemeClr val="bg1"/>
                </a:solidFill>
                <a:latin typeface="+mn-lt"/>
              </a:defRPr>
            </a:lvl1pPr>
            <a:lvl2pPr marL="457063" indent="0">
              <a:buNone/>
              <a:defRPr/>
            </a:lvl2pPr>
            <a:lvl3pPr marL="914126" indent="0">
              <a:buNone/>
              <a:defRPr/>
            </a:lvl3pPr>
            <a:lvl4pPr marL="1371189" indent="0">
              <a:buNone/>
              <a:defRPr/>
            </a:lvl4pPr>
            <a:lvl5pPr marL="1828251" indent="0">
              <a:buNone/>
              <a:defRPr/>
            </a:lvl5pPr>
          </a:lstStyle>
          <a:p>
            <a:pPr lvl="0"/>
            <a:r>
              <a:rPr lang="en-US" dirty="0"/>
              <a:t>Click to edit Master text styles</a:t>
            </a:r>
          </a:p>
        </p:txBody>
      </p:sp>
      <p:sp>
        <p:nvSpPr>
          <p:cNvPr id="6" name="Footer Placeholder 3">
            <a:extLst>
              <a:ext uri="{FF2B5EF4-FFF2-40B4-BE49-F238E27FC236}">
                <a16:creationId xmlns:a16="http://schemas.microsoft.com/office/drawing/2014/main" id="{9322B2D9-B690-449A-A378-F41CE3ED3E24}"/>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7" name="TextBox 6">
            <a:extLst>
              <a:ext uri="{FF2B5EF4-FFF2-40B4-BE49-F238E27FC236}">
                <a16:creationId xmlns:a16="http://schemas.microsoft.com/office/drawing/2014/main" id="{F83CDF53-CFC6-325A-9884-8549EFF33EE2}"/>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3" name="TextBox 2">
            <a:extLst>
              <a:ext uri="{FF2B5EF4-FFF2-40B4-BE49-F238E27FC236}">
                <a16:creationId xmlns:a16="http://schemas.microsoft.com/office/drawing/2014/main" id="{56DBCFF1-0909-18DE-048B-24B29A6A292D}"/>
              </a:ext>
            </a:extLst>
          </p:cNvPr>
          <p:cNvSpPr txBox="1"/>
          <p:nvPr userDrawn="1"/>
        </p:nvSpPr>
        <p:spPr>
          <a:xfrm>
            <a:off x="332422" y="2231648"/>
            <a:ext cx="0" cy="0"/>
          </a:xfrm>
          <a:prstGeom prst="rect">
            <a:avLst/>
          </a:prstGeom>
        </p:spPr>
        <p:txBody>
          <a:bodyPr vert="horz" wrap="none" lIns="0" tIns="0" rIns="0" bIns="0" rtlCol="0" anchor="ctr">
            <a:noAutofit/>
          </a:bodyPr>
          <a:lstStyle/>
          <a:p>
            <a:pPr algn="l"/>
            <a:endParaRPr lang="en-US" sz="3399" dirty="0"/>
          </a:p>
        </p:txBody>
      </p:sp>
    </p:spTree>
    <p:extLst>
      <p:ext uri="{BB962C8B-B14F-4D97-AF65-F5344CB8AC3E}">
        <p14:creationId xmlns:p14="http://schemas.microsoft.com/office/powerpoint/2010/main" val="417714471"/>
      </p:ext>
    </p:extLst>
  </p:cSld>
  <p:clrMapOvr>
    <a:masterClrMapping/>
  </p:clrMapOvr>
  <p:hf hdr="0" dt="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Divider w/ Details—Purple">
    <p:bg>
      <p:bgPr>
        <a:solidFill>
          <a:srgbClr val="E9D3E8"/>
        </a:solid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CF7E8E80-22F7-40F7-4C05-1ABD7FD43D70}"/>
              </a:ext>
            </a:extLst>
          </p:cNvPr>
          <p:cNvSpPr/>
          <p:nvPr userDrawn="1"/>
        </p:nvSpPr>
        <p:spPr>
          <a:xfrm>
            <a:off x="609441" y="609600"/>
            <a:ext cx="10969943" cy="5600700"/>
          </a:xfrm>
          <a:prstGeom prst="roundRect">
            <a:avLst>
              <a:gd name="adj" fmla="val 4642"/>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399">
              <a:solidFill>
                <a:schemeClr val="accent5"/>
              </a:solidFill>
            </a:endParaRPr>
          </a:p>
        </p:txBody>
      </p:sp>
      <p:sp>
        <p:nvSpPr>
          <p:cNvPr id="3" name="Text Placeholder 2"/>
          <p:cNvSpPr>
            <a:spLocks noGrp="1"/>
          </p:cNvSpPr>
          <p:nvPr>
            <p:ph type="body" idx="1"/>
          </p:nvPr>
        </p:nvSpPr>
        <p:spPr>
          <a:xfrm>
            <a:off x="1218087" y="4022938"/>
            <a:ext cx="9751061" cy="1589762"/>
          </a:xfrm>
        </p:spPr>
        <p:txBody>
          <a:bodyPr/>
          <a:lstStyle>
            <a:lvl1pPr marL="0" indent="0" algn="ctr">
              <a:lnSpc>
                <a:spcPct val="100000"/>
              </a:lnSpc>
              <a:spcBef>
                <a:spcPts val="0"/>
              </a:spcBef>
              <a:spcAft>
                <a:spcPts val="1000"/>
              </a:spcAft>
              <a:buNone/>
              <a:defRPr sz="1999" i="0">
                <a:solidFill>
                  <a:schemeClr val="accent5"/>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dirty="0"/>
              <a:t>Click to edit Master text styles</a:t>
            </a:r>
          </a:p>
        </p:txBody>
      </p:sp>
      <p:sp>
        <p:nvSpPr>
          <p:cNvPr id="8" name="Text Placeholder 2"/>
          <p:cNvSpPr>
            <a:spLocks noGrp="1"/>
          </p:cNvSpPr>
          <p:nvPr>
            <p:ph type="body" sz="quarter" idx="13"/>
          </p:nvPr>
        </p:nvSpPr>
        <p:spPr>
          <a:xfrm>
            <a:off x="1218088" y="1191510"/>
            <a:ext cx="9751060" cy="2548378"/>
          </a:xfrm>
        </p:spPr>
        <p:txBody>
          <a:bodyPr anchor="b"/>
          <a:lstStyle>
            <a:lvl1pPr marL="0" indent="0" algn="ctr">
              <a:lnSpc>
                <a:spcPct val="100000"/>
              </a:lnSpc>
              <a:spcBef>
                <a:spcPts val="0"/>
              </a:spcBef>
              <a:buNone/>
              <a:defRPr sz="5398" b="1">
                <a:solidFill>
                  <a:schemeClr val="bg1"/>
                </a:solidFill>
                <a:latin typeface="+mn-lt"/>
              </a:defRPr>
            </a:lvl1pPr>
            <a:lvl2pPr marL="457063" indent="0">
              <a:buNone/>
              <a:defRPr/>
            </a:lvl2pPr>
            <a:lvl3pPr marL="914126" indent="0">
              <a:buNone/>
              <a:defRPr/>
            </a:lvl3pPr>
            <a:lvl4pPr marL="1371189" indent="0">
              <a:buNone/>
              <a:defRPr/>
            </a:lvl4pPr>
            <a:lvl5pPr marL="1828251" indent="0">
              <a:buNone/>
              <a:defRPr/>
            </a:lvl5pPr>
          </a:lstStyle>
          <a:p>
            <a:pPr lvl="0"/>
            <a:r>
              <a:rPr lang="en-US" dirty="0"/>
              <a:t>Click to edit Master text styles</a:t>
            </a:r>
          </a:p>
        </p:txBody>
      </p:sp>
      <p:sp>
        <p:nvSpPr>
          <p:cNvPr id="6" name="Footer Placeholder 3">
            <a:extLst>
              <a:ext uri="{FF2B5EF4-FFF2-40B4-BE49-F238E27FC236}">
                <a16:creationId xmlns:a16="http://schemas.microsoft.com/office/drawing/2014/main" id="{93A50634-D33F-8EE1-FEFC-074890BA0E04}"/>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7" name="TextBox 6">
            <a:extLst>
              <a:ext uri="{FF2B5EF4-FFF2-40B4-BE49-F238E27FC236}">
                <a16:creationId xmlns:a16="http://schemas.microsoft.com/office/drawing/2014/main" id="{C1175E4B-336A-E139-8AEE-16BA93813922}"/>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Tree>
    <p:extLst>
      <p:ext uri="{BB962C8B-B14F-4D97-AF65-F5344CB8AC3E}">
        <p14:creationId xmlns:p14="http://schemas.microsoft.com/office/powerpoint/2010/main" val="623669594"/>
      </p:ext>
    </p:extLst>
  </p:cSld>
  <p:clrMapOvr>
    <a:masterClrMapping/>
  </p:clrMapOvr>
  <p:hf hdr="0" dt="0"/>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vider Title Only—Green">
    <p:bg>
      <p:bgPr>
        <a:solidFill>
          <a:srgbClr val="CDF0EC"/>
        </a:solid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F9F54074-68D5-0560-4247-5D2933589A93}"/>
              </a:ext>
            </a:extLst>
          </p:cNvPr>
          <p:cNvSpPr/>
          <p:nvPr userDrawn="1"/>
        </p:nvSpPr>
        <p:spPr>
          <a:xfrm>
            <a:off x="609441" y="609600"/>
            <a:ext cx="10969943" cy="5600700"/>
          </a:xfrm>
          <a:prstGeom prst="roundRect">
            <a:avLst>
              <a:gd name="adj" fmla="val 4642"/>
            </a:avLst>
          </a:prstGeom>
          <a:solidFill>
            <a:srgbClr val="0D3E38"/>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399">
              <a:solidFill>
                <a:schemeClr val="accent5"/>
              </a:solidFill>
            </a:endParaRPr>
          </a:p>
        </p:txBody>
      </p:sp>
      <p:sp>
        <p:nvSpPr>
          <p:cNvPr id="4" name="Text Placeholder 2"/>
          <p:cNvSpPr>
            <a:spLocks noGrp="1"/>
          </p:cNvSpPr>
          <p:nvPr>
            <p:ph type="body" sz="quarter" idx="13"/>
          </p:nvPr>
        </p:nvSpPr>
        <p:spPr>
          <a:xfrm>
            <a:off x="1218088" y="1199355"/>
            <a:ext cx="9751060" cy="4421190"/>
          </a:xfrm>
        </p:spPr>
        <p:txBody>
          <a:bodyPr anchor="ctr"/>
          <a:lstStyle>
            <a:lvl1pPr marL="0" indent="0" algn="ctr">
              <a:lnSpc>
                <a:spcPct val="100000"/>
              </a:lnSpc>
              <a:spcBef>
                <a:spcPts val="0"/>
              </a:spcBef>
              <a:buNone/>
              <a:defRPr sz="5398" b="1">
                <a:solidFill>
                  <a:schemeClr val="bg1"/>
                </a:solidFill>
                <a:latin typeface="+mn-lt"/>
              </a:defRPr>
            </a:lvl1pPr>
            <a:lvl2pPr marL="457063" indent="0">
              <a:buNone/>
              <a:defRPr/>
            </a:lvl2pPr>
            <a:lvl3pPr marL="914126" indent="0">
              <a:buNone/>
              <a:defRPr/>
            </a:lvl3pPr>
            <a:lvl4pPr marL="1371189" indent="0">
              <a:buNone/>
              <a:defRPr/>
            </a:lvl4pPr>
            <a:lvl5pPr marL="1828251" indent="0">
              <a:buNone/>
              <a:defRPr/>
            </a:lvl5pPr>
          </a:lstStyle>
          <a:p>
            <a:pPr lvl="0"/>
            <a:r>
              <a:rPr lang="en-US" dirty="0"/>
              <a:t>Click to edit Master text styles</a:t>
            </a:r>
          </a:p>
        </p:txBody>
      </p:sp>
      <p:sp>
        <p:nvSpPr>
          <p:cNvPr id="6" name="Footer Placeholder 3">
            <a:extLst>
              <a:ext uri="{FF2B5EF4-FFF2-40B4-BE49-F238E27FC236}">
                <a16:creationId xmlns:a16="http://schemas.microsoft.com/office/drawing/2014/main" id="{BA7668A6-8A76-E8D5-DB90-EB763A815436}"/>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7" name="TextBox 6">
            <a:extLst>
              <a:ext uri="{FF2B5EF4-FFF2-40B4-BE49-F238E27FC236}">
                <a16:creationId xmlns:a16="http://schemas.microsoft.com/office/drawing/2014/main" id="{EEC1D940-A742-63DF-651C-DD42C5D675EE}"/>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Tree>
    <p:extLst>
      <p:ext uri="{BB962C8B-B14F-4D97-AF65-F5344CB8AC3E}">
        <p14:creationId xmlns:p14="http://schemas.microsoft.com/office/powerpoint/2010/main" val="1599163759"/>
      </p:ext>
    </p:extLst>
  </p:cSld>
  <p:clrMapOvr>
    <a:masterClrMapping/>
  </p:clrMapOvr>
  <p:hf hdr="0" dt="0"/>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Divider w/ Details—Green">
    <p:bg>
      <p:bgPr>
        <a:solidFill>
          <a:srgbClr val="CDF0EC"/>
        </a:solid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F6494CD3-47D5-A7FF-30DA-26A08A04ACA7}"/>
              </a:ext>
            </a:extLst>
          </p:cNvPr>
          <p:cNvSpPr/>
          <p:nvPr userDrawn="1"/>
        </p:nvSpPr>
        <p:spPr>
          <a:xfrm>
            <a:off x="609441" y="609600"/>
            <a:ext cx="10969943" cy="5600700"/>
          </a:xfrm>
          <a:prstGeom prst="roundRect">
            <a:avLst>
              <a:gd name="adj" fmla="val 4642"/>
            </a:avLst>
          </a:prstGeom>
          <a:solidFill>
            <a:srgbClr val="0D3E38"/>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399">
              <a:solidFill>
                <a:schemeClr val="accent5"/>
              </a:solidFill>
            </a:endParaRPr>
          </a:p>
        </p:txBody>
      </p:sp>
      <p:sp>
        <p:nvSpPr>
          <p:cNvPr id="3" name="Text Placeholder 2"/>
          <p:cNvSpPr>
            <a:spLocks noGrp="1"/>
          </p:cNvSpPr>
          <p:nvPr>
            <p:ph type="body" idx="1"/>
          </p:nvPr>
        </p:nvSpPr>
        <p:spPr>
          <a:xfrm>
            <a:off x="1218087" y="4022938"/>
            <a:ext cx="9751061" cy="1589762"/>
          </a:xfrm>
        </p:spPr>
        <p:txBody>
          <a:bodyPr/>
          <a:lstStyle>
            <a:lvl1pPr marL="0" indent="0" algn="ctr">
              <a:lnSpc>
                <a:spcPct val="100000"/>
              </a:lnSpc>
              <a:spcBef>
                <a:spcPts val="0"/>
              </a:spcBef>
              <a:spcAft>
                <a:spcPts val="1000"/>
              </a:spcAft>
              <a:buNone/>
              <a:defRPr sz="1999" i="0">
                <a:solidFill>
                  <a:srgbClr val="CDF0EC"/>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dirty="0"/>
              <a:t>Click to edit Master text styles</a:t>
            </a:r>
          </a:p>
        </p:txBody>
      </p:sp>
      <p:sp>
        <p:nvSpPr>
          <p:cNvPr id="8" name="Text Placeholder 2"/>
          <p:cNvSpPr>
            <a:spLocks noGrp="1"/>
          </p:cNvSpPr>
          <p:nvPr>
            <p:ph type="body" sz="quarter" idx="13"/>
          </p:nvPr>
        </p:nvSpPr>
        <p:spPr>
          <a:xfrm>
            <a:off x="1218088" y="1191510"/>
            <a:ext cx="9751060" cy="2548378"/>
          </a:xfrm>
        </p:spPr>
        <p:txBody>
          <a:bodyPr anchor="b"/>
          <a:lstStyle>
            <a:lvl1pPr marL="0" indent="0" algn="ctr">
              <a:lnSpc>
                <a:spcPct val="100000"/>
              </a:lnSpc>
              <a:spcBef>
                <a:spcPts val="0"/>
              </a:spcBef>
              <a:buNone/>
              <a:defRPr sz="5398" b="1">
                <a:solidFill>
                  <a:schemeClr val="bg1"/>
                </a:solidFill>
                <a:latin typeface="+mn-lt"/>
              </a:defRPr>
            </a:lvl1pPr>
            <a:lvl2pPr marL="457063" indent="0">
              <a:buNone/>
              <a:defRPr/>
            </a:lvl2pPr>
            <a:lvl3pPr marL="914126" indent="0">
              <a:buNone/>
              <a:defRPr/>
            </a:lvl3pPr>
            <a:lvl4pPr marL="1371189" indent="0">
              <a:buNone/>
              <a:defRPr/>
            </a:lvl4pPr>
            <a:lvl5pPr marL="1828251" indent="0">
              <a:buNone/>
              <a:defRPr/>
            </a:lvl5pPr>
          </a:lstStyle>
          <a:p>
            <a:pPr lvl="0"/>
            <a:r>
              <a:rPr lang="en-US" dirty="0"/>
              <a:t>Click to edit Master text styles</a:t>
            </a:r>
          </a:p>
        </p:txBody>
      </p:sp>
      <p:sp>
        <p:nvSpPr>
          <p:cNvPr id="6" name="Footer Placeholder 3">
            <a:extLst>
              <a:ext uri="{FF2B5EF4-FFF2-40B4-BE49-F238E27FC236}">
                <a16:creationId xmlns:a16="http://schemas.microsoft.com/office/drawing/2014/main" id="{398DFCE6-7BFA-0BFC-628C-EDCA1C5FA3BF}"/>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7" name="TextBox 6">
            <a:extLst>
              <a:ext uri="{FF2B5EF4-FFF2-40B4-BE49-F238E27FC236}">
                <a16:creationId xmlns:a16="http://schemas.microsoft.com/office/drawing/2014/main" id="{66E9C9F6-6B06-280F-B895-09EF3A15BD2C}"/>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Tree>
    <p:extLst>
      <p:ext uri="{BB962C8B-B14F-4D97-AF65-F5344CB8AC3E}">
        <p14:creationId xmlns:p14="http://schemas.microsoft.com/office/powerpoint/2010/main" val="104352227"/>
      </p:ext>
    </p:extLst>
  </p:cSld>
  <p:clrMapOvr>
    <a:masterClrMapping/>
  </p:clrMapOvr>
  <p:hf hdr="0" dt="0"/>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ivider Title Only—Orange">
    <p:bg>
      <p:bgPr>
        <a:solidFill>
          <a:srgbClr val="FADFC8">
            <a:alpha val="82352"/>
          </a:srgbClr>
        </a:solid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1436CEF2-8BC7-3A6B-5653-24AC009D113B}"/>
              </a:ext>
            </a:extLst>
          </p:cNvPr>
          <p:cNvSpPr/>
          <p:nvPr userDrawn="1"/>
        </p:nvSpPr>
        <p:spPr>
          <a:xfrm>
            <a:off x="609441" y="609600"/>
            <a:ext cx="10969943" cy="5600700"/>
          </a:xfrm>
          <a:prstGeom prst="roundRect">
            <a:avLst>
              <a:gd name="adj" fmla="val 4642"/>
            </a:avLst>
          </a:prstGeom>
          <a:solidFill>
            <a:srgbClr val="802D00"/>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399">
              <a:solidFill>
                <a:schemeClr val="accent5"/>
              </a:solidFill>
            </a:endParaRPr>
          </a:p>
        </p:txBody>
      </p:sp>
      <p:sp>
        <p:nvSpPr>
          <p:cNvPr id="4" name="Text Placeholder 2"/>
          <p:cNvSpPr>
            <a:spLocks noGrp="1"/>
          </p:cNvSpPr>
          <p:nvPr>
            <p:ph type="body" sz="quarter" idx="13"/>
          </p:nvPr>
        </p:nvSpPr>
        <p:spPr>
          <a:xfrm>
            <a:off x="1218088" y="1199355"/>
            <a:ext cx="9751060" cy="4421190"/>
          </a:xfrm>
        </p:spPr>
        <p:txBody>
          <a:bodyPr anchor="ctr"/>
          <a:lstStyle>
            <a:lvl1pPr marL="0" indent="0" algn="ctr">
              <a:lnSpc>
                <a:spcPct val="100000"/>
              </a:lnSpc>
              <a:spcBef>
                <a:spcPts val="0"/>
              </a:spcBef>
              <a:buNone/>
              <a:defRPr sz="5398" b="1">
                <a:solidFill>
                  <a:schemeClr val="bg1"/>
                </a:solidFill>
                <a:latin typeface="+mn-lt"/>
              </a:defRPr>
            </a:lvl1pPr>
            <a:lvl2pPr marL="457063" indent="0">
              <a:buNone/>
              <a:defRPr/>
            </a:lvl2pPr>
            <a:lvl3pPr marL="914126" indent="0">
              <a:buNone/>
              <a:defRPr/>
            </a:lvl3pPr>
            <a:lvl4pPr marL="1371189" indent="0">
              <a:buNone/>
              <a:defRPr/>
            </a:lvl4pPr>
            <a:lvl5pPr marL="1828251" indent="0">
              <a:buNone/>
              <a:defRPr/>
            </a:lvl5pPr>
          </a:lstStyle>
          <a:p>
            <a:pPr lvl="0"/>
            <a:r>
              <a:rPr lang="en-US" dirty="0"/>
              <a:t>Click to edit Master text styles</a:t>
            </a:r>
          </a:p>
        </p:txBody>
      </p:sp>
      <p:sp>
        <p:nvSpPr>
          <p:cNvPr id="6" name="Footer Placeholder 3">
            <a:extLst>
              <a:ext uri="{FF2B5EF4-FFF2-40B4-BE49-F238E27FC236}">
                <a16:creationId xmlns:a16="http://schemas.microsoft.com/office/drawing/2014/main" id="{497B2851-8450-FA68-ABB7-C1F6F8CD03E0}"/>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7" name="TextBox 6">
            <a:extLst>
              <a:ext uri="{FF2B5EF4-FFF2-40B4-BE49-F238E27FC236}">
                <a16:creationId xmlns:a16="http://schemas.microsoft.com/office/drawing/2014/main" id="{FFC8C4EC-2E5D-D614-3EA3-782AAD74F8B0}"/>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Tree>
    <p:extLst>
      <p:ext uri="{BB962C8B-B14F-4D97-AF65-F5344CB8AC3E}">
        <p14:creationId xmlns:p14="http://schemas.microsoft.com/office/powerpoint/2010/main" val="2767055802"/>
      </p:ext>
    </p:extLst>
  </p:cSld>
  <p:clrMapOvr>
    <a:masterClrMapping/>
  </p:clrMapOvr>
  <p:hf hdr="0" dt="0"/>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Divider w/ Details—Orange">
    <p:bg>
      <p:bgPr>
        <a:solidFill>
          <a:srgbClr val="FADFC8">
            <a:alpha val="82352"/>
          </a:srgbClr>
        </a:solid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FE3F4E23-481E-3A97-E754-C210CB2EDC00}"/>
              </a:ext>
            </a:extLst>
          </p:cNvPr>
          <p:cNvSpPr/>
          <p:nvPr userDrawn="1"/>
        </p:nvSpPr>
        <p:spPr>
          <a:xfrm>
            <a:off x="609441" y="609600"/>
            <a:ext cx="10969943" cy="5600700"/>
          </a:xfrm>
          <a:prstGeom prst="roundRect">
            <a:avLst>
              <a:gd name="adj" fmla="val 4642"/>
            </a:avLst>
          </a:prstGeom>
          <a:solidFill>
            <a:srgbClr val="802D00"/>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399">
              <a:solidFill>
                <a:schemeClr val="accent5"/>
              </a:solidFill>
            </a:endParaRPr>
          </a:p>
        </p:txBody>
      </p:sp>
      <p:sp>
        <p:nvSpPr>
          <p:cNvPr id="3" name="Text Placeholder 2"/>
          <p:cNvSpPr>
            <a:spLocks noGrp="1"/>
          </p:cNvSpPr>
          <p:nvPr>
            <p:ph type="body" idx="1"/>
          </p:nvPr>
        </p:nvSpPr>
        <p:spPr>
          <a:xfrm>
            <a:off x="1218087" y="4022938"/>
            <a:ext cx="9751061" cy="1589762"/>
          </a:xfrm>
        </p:spPr>
        <p:txBody>
          <a:bodyPr/>
          <a:lstStyle>
            <a:lvl1pPr marL="0" indent="0" algn="ctr">
              <a:lnSpc>
                <a:spcPct val="100000"/>
              </a:lnSpc>
              <a:spcBef>
                <a:spcPts val="0"/>
              </a:spcBef>
              <a:spcAft>
                <a:spcPts val="1000"/>
              </a:spcAft>
              <a:buNone/>
              <a:defRPr sz="1999" i="0">
                <a:solidFill>
                  <a:srgbClr val="FADFC8"/>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dirty="0"/>
              <a:t>Click to edit Master text styles</a:t>
            </a:r>
          </a:p>
        </p:txBody>
      </p:sp>
      <p:sp>
        <p:nvSpPr>
          <p:cNvPr id="8" name="Text Placeholder 2"/>
          <p:cNvSpPr>
            <a:spLocks noGrp="1"/>
          </p:cNvSpPr>
          <p:nvPr>
            <p:ph type="body" sz="quarter" idx="13"/>
          </p:nvPr>
        </p:nvSpPr>
        <p:spPr>
          <a:xfrm>
            <a:off x="1218088" y="1191510"/>
            <a:ext cx="9751060" cy="2548378"/>
          </a:xfrm>
        </p:spPr>
        <p:txBody>
          <a:bodyPr anchor="b"/>
          <a:lstStyle>
            <a:lvl1pPr marL="0" indent="0" algn="ctr">
              <a:lnSpc>
                <a:spcPct val="100000"/>
              </a:lnSpc>
              <a:spcBef>
                <a:spcPts val="0"/>
              </a:spcBef>
              <a:buNone/>
              <a:defRPr sz="5398" b="1">
                <a:solidFill>
                  <a:schemeClr val="bg1"/>
                </a:solidFill>
                <a:latin typeface="+mn-lt"/>
              </a:defRPr>
            </a:lvl1pPr>
            <a:lvl2pPr marL="457063" indent="0">
              <a:buNone/>
              <a:defRPr/>
            </a:lvl2pPr>
            <a:lvl3pPr marL="914126" indent="0">
              <a:buNone/>
              <a:defRPr/>
            </a:lvl3pPr>
            <a:lvl4pPr marL="1371189" indent="0">
              <a:buNone/>
              <a:defRPr/>
            </a:lvl4pPr>
            <a:lvl5pPr marL="1828251" indent="0">
              <a:buNone/>
              <a:defRPr/>
            </a:lvl5pPr>
          </a:lstStyle>
          <a:p>
            <a:pPr lvl="0"/>
            <a:r>
              <a:rPr lang="en-US" dirty="0"/>
              <a:t>Click to edit Master text styles</a:t>
            </a:r>
          </a:p>
        </p:txBody>
      </p:sp>
      <p:sp>
        <p:nvSpPr>
          <p:cNvPr id="6" name="Footer Placeholder 3">
            <a:extLst>
              <a:ext uri="{FF2B5EF4-FFF2-40B4-BE49-F238E27FC236}">
                <a16:creationId xmlns:a16="http://schemas.microsoft.com/office/drawing/2014/main" id="{33A6382E-8D9E-4EE6-EA5E-9AB93F8D392F}"/>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7" name="TextBox 6">
            <a:extLst>
              <a:ext uri="{FF2B5EF4-FFF2-40B4-BE49-F238E27FC236}">
                <a16:creationId xmlns:a16="http://schemas.microsoft.com/office/drawing/2014/main" id="{C31A3C78-22C5-3559-79C2-6096ABD90600}"/>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Tree>
    <p:extLst>
      <p:ext uri="{BB962C8B-B14F-4D97-AF65-F5344CB8AC3E}">
        <p14:creationId xmlns:p14="http://schemas.microsoft.com/office/powerpoint/2010/main" val="3107887003"/>
      </p:ext>
    </p:extLst>
  </p:cSld>
  <p:clrMapOvr>
    <a:masterClrMapping/>
  </p:clrMapOvr>
  <p:hf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Title/Sub/Body—1col">
    <p:spTree>
      <p:nvGrpSpPr>
        <p:cNvPr id="1" name=""/>
        <p:cNvGrpSpPr/>
        <p:nvPr/>
      </p:nvGrpSpPr>
      <p:grpSpPr>
        <a:xfrm>
          <a:off x="0" y="0"/>
          <a:ext cx="0" cy="0"/>
          <a:chOff x="0" y="0"/>
          <a:chExt cx="0" cy="0"/>
        </a:xfrm>
      </p:grpSpPr>
      <p:sp>
        <p:nvSpPr>
          <p:cNvPr id="10" name="Title 1"/>
          <p:cNvSpPr>
            <a:spLocks noGrp="1"/>
          </p:cNvSpPr>
          <p:nvPr>
            <p:ph type="ctrTitle"/>
          </p:nvPr>
        </p:nvSpPr>
        <p:spPr>
          <a:xfrm>
            <a:off x="609441" y="533401"/>
            <a:ext cx="10969943" cy="560127"/>
          </a:xfrm>
        </p:spPr>
        <p:txBody>
          <a:bodyPr>
            <a:noAutofit/>
          </a:bodyPr>
          <a:lstStyle>
            <a:lvl1pPr algn="l">
              <a:defRPr sz="3399">
                <a:solidFill>
                  <a:schemeClr val="tx2"/>
                </a:solidFill>
              </a:defRPr>
            </a:lvl1pPr>
          </a:lstStyle>
          <a:p>
            <a:r>
              <a:rPr lang="en-US" dirty="0"/>
              <a:t>Click to edit Master title style</a:t>
            </a:r>
          </a:p>
        </p:txBody>
      </p:sp>
      <p:sp>
        <p:nvSpPr>
          <p:cNvPr id="13" name="Text Placeholder 10"/>
          <p:cNvSpPr>
            <a:spLocks noGrp="1"/>
          </p:cNvSpPr>
          <p:nvPr>
            <p:ph type="body" sz="quarter" idx="13"/>
          </p:nvPr>
        </p:nvSpPr>
        <p:spPr>
          <a:xfrm>
            <a:off x="609441" y="1336151"/>
            <a:ext cx="10964808" cy="692715"/>
          </a:xfrm>
        </p:spPr>
        <p:txBody>
          <a:bodyPr/>
          <a:lstStyle>
            <a:lvl1pPr marL="0" indent="0">
              <a:buFontTx/>
              <a:buNone/>
              <a:defRPr sz="1999" b="1">
                <a:solidFill>
                  <a:schemeClr val="accent1"/>
                </a:solidFill>
                <a:latin typeface="+mn-lt"/>
              </a:defRPr>
            </a:lvl1pPr>
          </a:lstStyle>
          <a:p>
            <a:pPr lvl="0"/>
            <a:r>
              <a:rPr lang="en-US" dirty="0"/>
              <a:t>Click to edit Master text styles</a:t>
            </a:r>
          </a:p>
        </p:txBody>
      </p:sp>
      <p:sp>
        <p:nvSpPr>
          <p:cNvPr id="14" name="Text Placeholder 10"/>
          <p:cNvSpPr>
            <a:spLocks noGrp="1"/>
          </p:cNvSpPr>
          <p:nvPr>
            <p:ph type="body" sz="quarter" idx="14"/>
          </p:nvPr>
        </p:nvSpPr>
        <p:spPr>
          <a:xfrm>
            <a:off x="609441" y="2173326"/>
            <a:ext cx="10969943" cy="40369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EFD9DBB9-0A6A-12CF-8D08-162CD700BE7B}"/>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5" name="TextBox 4">
            <a:extLst>
              <a:ext uri="{FF2B5EF4-FFF2-40B4-BE49-F238E27FC236}">
                <a16:creationId xmlns:a16="http://schemas.microsoft.com/office/drawing/2014/main" id="{C5BFE0CB-2C0C-98B7-8E78-1D48076DEA46}"/>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2" name="Slide Number Placeholder 7">
            <a:extLst>
              <a:ext uri="{FF2B5EF4-FFF2-40B4-BE49-F238E27FC236}">
                <a16:creationId xmlns:a16="http://schemas.microsoft.com/office/drawing/2014/main" id="{9034C625-A8E8-6D1A-920F-A4125D6ADA5C}"/>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Tree>
    <p:extLst>
      <p:ext uri="{BB962C8B-B14F-4D97-AF65-F5344CB8AC3E}">
        <p14:creationId xmlns:p14="http://schemas.microsoft.com/office/powerpoint/2010/main" val="98613025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Body—1col">
    <p:spTree>
      <p:nvGrpSpPr>
        <p:cNvPr id="1" name=""/>
        <p:cNvGrpSpPr/>
        <p:nvPr/>
      </p:nvGrpSpPr>
      <p:grpSpPr>
        <a:xfrm>
          <a:off x="0" y="0"/>
          <a:ext cx="0" cy="0"/>
          <a:chOff x="0" y="0"/>
          <a:chExt cx="0" cy="0"/>
        </a:xfrm>
      </p:grpSpPr>
      <p:sp>
        <p:nvSpPr>
          <p:cNvPr id="10" name="Title 1"/>
          <p:cNvSpPr>
            <a:spLocks noGrp="1"/>
          </p:cNvSpPr>
          <p:nvPr>
            <p:ph type="ctrTitle"/>
          </p:nvPr>
        </p:nvSpPr>
        <p:spPr>
          <a:xfrm>
            <a:off x="609441" y="533401"/>
            <a:ext cx="10969943" cy="560127"/>
          </a:xfrm>
        </p:spPr>
        <p:txBody>
          <a:bodyPr>
            <a:noAutofit/>
          </a:bodyPr>
          <a:lstStyle>
            <a:lvl1pPr algn="l">
              <a:defRPr sz="3399">
                <a:solidFill>
                  <a:schemeClr val="tx2"/>
                </a:solidFill>
              </a:defRPr>
            </a:lvl1pPr>
          </a:lstStyle>
          <a:p>
            <a:r>
              <a:rPr lang="en-US" dirty="0"/>
              <a:t>Click to edit Master title style</a:t>
            </a:r>
          </a:p>
        </p:txBody>
      </p:sp>
      <p:sp>
        <p:nvSpPr>
          <p:cNvPr id="14" name="Text Placeholder 10"/>
          <p:cNvSpPr>
            <a:spLocks noGrp="1"/>
          </p:cNvSpPr>
          <p:nvPr>
            <p:ph type="body" sz="quarter" idx="14"/>
          </p:nvPr>
        </p:nvSpPr>
        <p:spPr>
          <a:xfrm>
            <a:off x="609441" y="1336151"/>
            <a:ext cx="10969943" cy="4874149"/>
          </a:xfrm>
        </p:spPr>
        <p:txBody>
          <a:bodyPr/>
          <a:lstStyle>
            <a:lvl1pPr>
              <a:buSzPct val="100000"/>
              <a:defRPr/>
            </a:lvl1pPr>
            <a:lvl2pPr>
              <a:buSzPct val="100000"/>
              <a:defRPr/>
            </a:lvl2pPr>
            <a:lvl3pPr>
              <a:buSzPct val="100000"/>
              <a:defRPr/>
            </a:lvl3pPr>
            <a:lvl4pPr>
              <a:buSzPct val="100000"/>
              <a:defRPr/>
            </a:lvl4pPr>
            <a:lvl5pPr>
              <a:buSzPct val="1000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A891E566-8D55-AF98-F969-781DC380193E}"/>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5" name="TextBox 4">
            <a:extLst>
              <a:ext uri="{FF2B5EF4-FFF2-40B4-BE49-F238E27FC236}">
                <a16:creationId xmlns:a16="http://schemas.microsoft.com/office/drawing/2014/main" id="{BBBFD7D0-4371-67ED-5280-D3D5FFDCC916}"/>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2" name="Slide Number Placeholder 7">
            <a:extLst>
              <a:ext uri="{FF2B5EF4-FFF2-40B4-BE49-F238E27FC236}">
                <a16:creationId xmlns:a16="http://schemas.microsoft.com/office/drawing/2014/main" id="{B9EA2418-865F-8A81-810B-0370028E6B10}"/>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Tree>
    <p:extLst>
      <p:ext uri="{BB962C8B-B14F-4D97-AF65-F5344CB8AC3E}">
        <p14:creationId xmlns:p14="http://schemas.microsoft.com/office/powerpoint/2010/main" val="264244543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Body—1col—Photo">
    <p:spTree>
      <p:nvGrpSpPr>
        <p:cNvPr id="1" name=""/>
        <p:cNvGrpSpPr/>
        <p:nvPr/>
      </p:nvGrpSpPr>
      <p:grpSpPr>
        <a:xfrm>
          <a:off x="0" y="0"/>
          <a:ext cx="0" cy="0"/>
          <a:chOff x="0" y="0"/>
          <a:chExt cx="0" cy="0"/>
        </a:xfrm>
      </p:grpSpPr>
      <p:sp>
        <p:nvSpPr>
          <p:cNvPr id="10" name="Title 1"/>
          <p:cNvSpPr>
            <a:spLocks noGrp="1"/>
          </p:cNvSpPr>
          <p:nvPr>
            <p:ph type="ctrTitle"/>
          </p:nvPr>
        </p:nvSpPr>
        <p:spPr>
          <a:xfrm>
            <a:off x="609441" y="533401"/>
            <a:ext cx="10969943" cy="560127"/>
          </a:xfrm>
        </p:spPr>
        <p:txBody>
          <a:bodyPr>
            <a:noAutofit/>
          </a:bodyPr>
          <a:lstStyle>
            <a:lvl1pPr algn="l">
              <a:defRPr sz="3399">
                <a:solidFill>
                  <a:schemeClr val="tx2"/>
                </a:solidFill>
              </a:defRPr>
            </a:lvl1pPr>
          </a:lstStyle>
          <a:p>
            <a:r>
              <a:rPr lang="en-US" dirty="0"/>
              <a:t>Click to edit Master title style</a:t>
            </a:r>
          </a:p>
        </p:txBody>
      </p:sp>
      <p:sp>
        <p:nvSpPr>
          <p:cNvPr id="14" name="Text Placeholder 10"/>
          <p:cNvSpPr>
            <a:spLocks noGrp="1"/>
          </p:cNvSpPr>
          <p:nvPr>
            <p:ph type="body" sz="quarter" idx="14"/>
          </p:nvPr>
        </p:nvSpPr>
        <p:spPr>
          <a:xfrm>
            <a:off x="609442" y="1336151"/>
            <a:ext cx="6861468" cy="4874149"/>
          </a:xfrm>
        </p:spPr>
        <p:txBody>
          <a:bodyPr/>
          <a:lstStyle>
            <a:lvl1pPr>
              <a:buSzPct val="100000"/>
              <a:defRPr/>
            </a:lvl1pPr>
            <a:lvl2pPr>
              <a:buSzPct val="100000"/>
              <a:defRPr/>
            </a:lvl2pPr>
            <a:lvl3pPr>
              <a:buSzPct val="100000"/>
              <a:defRPr/>
            </a:lvl3pPr>
            <a:lvl4pPr>
              <a:buSzPct val="100000"/>
              <a:defRPr/>
            </a:lvl4pPr>
            <a:lvl5pPr>
              <a:buSzPct val="1000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Picture Placeholder 4"/>
          <p:cNvSpPr>
            <a:spLocks noGrp="1"/>
          </p:cNvSpPr>
          <p:nvPr>
            <p:ph type="pic" sz="quarter" idx="16"/>
          </p:nvPr>
        </p:nvSpPr>
        <p:spPr>
          <a:xfrm>
            <a:off x="7922736" y="1336151"/>
            <a:ext cx="3655852" cy="4874149"/>
          </a:xfrm>
          <a:prstGeom prst="roundRect">
            <a:avLst>
              <a:gd name="adj" fmla="val 3991"/>
            </a:avLst>
          </a:prstGeom>
          <a:solidFill>
            <a:schemeClr val="bg1">
              <a:lumMod val="85000"/>
            </a:schemeClr>
          </a:solidFill>
        </p:spPr>
        <p:txBody>
          <a:bodyPr rtlCol="0" anchor="ctr">
            <a:noAutofit/>
          </a:bodyPr>
          <a:lstStyle>
            <a:lvl1pPr marL="0" indent="0" algn="ctr">
              <a:buNone/>
              <a:defRPr b="1">
                <a:solidFill>
                  <a:srgbClr val="FF0000"/>
                </a:solidFill>
              </a:defRPr>
            </a:lvl1pPr>
          </a:lstStyle>
          <a:p>
            <a:pPr lvl="0"/>
            <a:r>
              <a:rPr lang="en-US" noProof="0"/>
              <a:t>Click icon to add picture</a:t>
            </a:r>
            <a:endParaRPr lang="en-US" noProof="0" dirty="0"/>
          </a:p>
        </p:txBody>
      </p:sp>
      <p:sp>
        <p:nvSpPr>
          <p:cNvPr id="4" name="Footer Placeholder 3">
            <a:extLst>
              <a:ext uri="{FF2B5EF4-FFF2-40B4-BE49-F238E27FC236}">
                <a16:creationId xmlns:a16="http://schemas.microsoft.com/office/drawing/2014/main" id="{6F7E32CE-037D-82F1-783D-C81C3F0FA0C5}"/>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6" name="TextBox 5">
            <a:extLst>
              <a:ext uri="{FF2B5EF4-FFF2-40B4-BE49-F238E27FC236}">
                <a16:creationId xmlns:a16="http://schemas.microsoft.com/office/drawing/2014/main" id="{C381BCDB-7EA1-BF77-0944-12074AABA444}"/>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2" name="Slide Number Placeholder 7">
            <a:extLst>
              <a:ext uri="{FF2B5EF4-FFF2-40B4-BE49-F238E27FC236}">
                <a16:creationId xmlns:a16="http://schemas.microsoft.com/office/drawing/2014/main" id="{5D20E0B2-2D08-10D7-9A45-27A84805EDC5}"/>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Tree>
    <p:extLst>
      <p:ext uri="{BB962C8B-B14F-4D97-AF65-F5344CB8AC3E}">
        <p14:creationId xmlns:p14="http://schemas.microsoft.com/office/powerpoint/2010/main" val="10079920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Sub/Body—2col">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442" y="2173327"/>
            <a:ext cx="5188187" cy="40369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3"/>
          </p:nvPr>
        </p:nvSpPr>
        <p:spPr>
          <a:xfrm>
            <a:off x="6388855" y="2173327"/>
            <a:ext cx="5188187" cy="40369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1"/>
          <p:cNvSpPr>
            <a:spLocks noGrp="1"/>
          </p:cNvSpPr>
          <p:nvPr>
            <p:ph type="ctrTitle"/>
          </p:nvPr>
        </p:nvSpPr>
        <p:spPr>
          <a:xfrm>
            <a:off x="609441" y="533401"/>
            <a:ext cx="10969943" cy="560127"/>
          </a:xfrm>
        </p:spPr>
        <p:txBody>
          <a:bodyPr>
            <a:noAutofit/>
          </a:bodyPr>
          <a:lstStyle>
            <a:lvl1pPr algn="l">
              <a:defRPr sz="3399">
                <a:solidFill>
                  <a:schemeClr val="tx2"/>
                </a:solidFill>
              </a:defRPr>
            </a:lvl1pPr>
          </a:lstStyle>
          <a:p>
            <a:r>
              <a:rPr lang="en-US" dirty="0"/>
              <a:t>Click to edit Master title style</a:t>
            </a:r>
          </a:p>
        </p:txBody>
      </p:sp>
      <p:sp>
        <p:nvSpPr>
          <p:cNvPr id="9" name="Text Placeholder 10"/>
          <p:cNvSpPr>
            <a:spLocks noGrp="1"/>
          </p:cNvSpPr>
          <p:nvPr>
            <p:ph type="body" sz="quarter" idx="16"/>
          </p:nvPr>
        </p:nvSpPr>
        <p:spPr>
          <a:xfrm>
            <a:off x="609441" y="1336151"/>
            <a:ext cx="10964808" cy="692715"/>
          </a:xfrm>
        </p:spPr>
        <p:txBody>
          <a:bodyPr/>
          <a:lstStyle>
            <a:lvl1pPr marL="0" indent="0">
              <a:buFontTx/>
              <a:buNone/>
              <a:defRPr sz="1999" b="1">
                <a:solidFill>
                  <a:schemeClr val="accent1"/>
                </a:solidFill>
                <a:latin typeface="+mn-lt"/>
              </a:defRPr>
            </a:lvl1pPr>
          </a:lstStyle>
          <a:p>
            <a:pPr lvl="0"/>
            <a:r>
              <a:rPr lang="en-US" dirty="0"/>
              <a:t>Click to edit Master text styles</a:t>
            </a:r>
          </a:p>
        </p:txBody>
      </p:sp>
      <p:sp>
        <p:nvSpPr>
          <p:cNvPr id="6" name="Footer Placeholder 3">
            <a:extLst>
              <a:ext uri="{FF2B5EF4-FFF2-40B4-BE49-F238E27FC236}">
                <a16:creationId xmlns:a16="http://schemas.microsoft.com/office/drawing/2014/main" id="{6B71BE20-5799-7616-4944-1DC6505ED77C}"/>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7" name="TextBox 6">
            <a:extLst>
              <a:ext uri="{FF2B5EF4-FFF2-40B4-BE49-F238E27FC236}">
                <a16:creationId xmlns:a16="http://schemas.microsoft.com/office/drawing/2014/main" id="{49AAB4BE-7EEE-5A02-C683-83AF74D7A27A}"/>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2" name="Slide Number Placeholder 7">
            <a:extLst>
              <a:ext uri="{FF2B5EF4-FFF2-40B4-BE49-F238E27FC236}">
                <a16:creationId xmlns:a16="http://schemas.microsoft.com/office/drawing/2014/main" id="{99C0457E-AF51-F8B8-4594-AF9E8692E146}"/>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Tree>
    <p:extLst>
      <p:ext uri="{BB962C8B-B14F-4D97-AF65-F5344CB8AC3E}">
        <p14:creationId xmlns:p14="http://schemas.microsoft.com/office/powerpoint/2010/main" val="20156873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Body—2col">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442" y="1339085"/>
            <a:ext cx="5188187" cy="487102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3"/>
          </p:nvPr>
        </p:nvSpPr>
        <p:spPr>
          <a:xfrm>
            <a:off x="6388855" y="1336151"/>
            <a:ext cx="5188187" cy="48741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1"/>
          <p:cNvSpPr>
            <a:spLocks noGrp="1"/>
          </p:cNvSpPr>
          <p:nvPr>
            <p:ph type="ctrTitle"/>
          </p:nvPr>
        </p:nvSpPr>
        <p:spPr>
          <a:xfrm>
            <a:off x="609441" y="533401"/>
            <a:ext cx="10969943" cy="560127"/>
          </a:xfrm>
        </p:spPr>
        <p:txBody>
          <a:bodyPr>
            <a:noAutofit/>
          </a:bodyPr>
          <a:lstStyle>
            <a:lvl1pPr algn="l">
              <a:defRPr sz="3399">
                <a:solidFill>
                  <a:schemeClr val="tx2"/>
                </a:solidFill>
              </a:defRPr>
            </a:lvl1pPr>
          </a:lstStyle>
          <a:p>
            <a:r>
              <a:rPr lang="en-US" dirty="0"/>
              <a:t>Click to edit Master title style</a:t>
            </a:r>
          </a:p>
        </p:txBody>
      </p:sp>
      <p:sp>
        <p:nvSpPr>
          <p:cNvPr id="6" name="Footer Placeholder 3">
            <a:extLst>
              <a:ext uri="{FF2B5EF4-FFF2-40B4-BE49-F238E27FC236}">
                <a16:creationId xmlns:a16="http://schemas.microsoft.com/office/drawing/2014/main" id="{ADDE0F35-585B-230A-4B2A-311893736D02}"/>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7" name="TextBox 6">
            <a:extLst>
              <a:ext uri="{FF2B5EF4-FFF2-40B4-BE49-F238E27FC236}">
                <a16:creationId xmlns:a16="http://schemas.microsoft.com/office/drawing/2014/main" id="{9AE6EBF2-AC9F-7DAF-5FE9-3E06885632F5}"/>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2" name="Slide Number Placeholder 7">
            <a:extLst>
              <a:ext uri="{FF2B5EF4-FFF2-40B4-BE49-F238E27FC236}">
                <a16:creationId xmlns:a16="http://schemas.microsoft.com/office/drawing/2014/main" id="{1839A508-4119-3878-DD91-C3D35662BFEB}"/>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Tree>
    <p:extLst>
      <p:ext uri="{BB962C8B-B14F-4D97-AF65-F5344CB8AC3E}">
        <p14:creationId xmlns:p14="http://schemas.microsoft.com/office/powerpoint/2010/main" val="394201791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E1FA287-D051-59DB-7596-E968739006AE}"/>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5" name="TextBox 4">
            <a:extLst>
              <a:ext uri="{FF2B5EF4-FFF2-40B4-BE49-F238E27FC236}">
                <a16:creationId xmlns:a16="http://schemas.microsoft.com/office/drawing/2014/main" id="{1C0F59E4-E3D8-4017-599E-729CDB1F6A06}"/>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2" name="Slide Number Placeholder 7">
            <a:extLst>
              <a:ext uri="{FF2B5EF4-FFF2-40B4-BE49-F238E27FC236}">
                <a16:creationId xmlns:a16="http://schemas.microsoft.com/office/drawing/2014/main" id="{4D67359F-306E-B363-9687-0CA65B971961}"/>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Tree>
    <p:extLst>
      <p:ext uri="{BB962C8B-B14F-4D97-AF65-F5344CB8AC3E}">
        <p14:creationId xmlns:p14="http://schemas.microsoft.com/office/powerpoint/2010/main" val="252523244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3" name="Picture 3" descr="A black background with a black square&#10;&#10;Description automatically generated with medium confidence">
            <a:extLst>
              <a:ext uri="{FF2B5EF4-FFF2-40B4-BE49-F238E27FC236}">
                <a16:creationId xmlns:a16="http://schemas.microsoft.com/office/drawing/2014/main" id="{B97E4E3C-9DBF-4C76-E831-AF7A1866217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646990" y="5854701"/>
            <a:ext cx="2918653"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4">
            <a:extLst>
              <a:ext uri="{FF2B5EF4-FFF2-40B4-BE49-F238E27FC236}">
                <a16:creationId xmlns:a16="http://schemas.microsoft.com/office/drawing/2014/main" id="{B572AC06-C92A-EE14-D645-DC725AC84C4C}"/>
              </a:ext>
            </a:extLst>
          </p:cNvPr>
          <p:cNvSpPr txBox="1">
            <a:spLocks noChangeArrowheads="1"/>
          </p:cNvSpPr>
          <p:nvPr userDrawn="1"/>
        </p:nvSpPr>
        <p:spPr bwMode="auto">
          <a:xfrm>
            <a:off x="609441" y="609601"/>
            <a:ext cx="10969943"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defTabSz="457200" fontAlgn="base">
              <a:spcBef>
                <a:spcPct val="0"/>
              </a:spcBef>
              <a:spcAft>
                <a:spcPct val="0"/>
              </a:spcAft>
              <a:defRPr>
                <a:solidFill>
                  <a:schemeClr val="tx1"/>
                </a:solidFill>
                <a:latin typeface="Open Sans" panose="020B0606030504020204" pitchFamily="34" charset="0"/>
              </a:defRPr>
            </a:lvl6pPr>
            <a:lvl7pPr marL="2971800" indent="-228600" defTabSz="457200" fontAlgn="base">
              <a:spcBef>
                <a:spcPct val="0"/>
              </a:spcBef>
              <a:spcAft>
                <a:spcPct val="0"/>
              </a:spcAft>
              <a:defRPr>
                <a:solidFill>
                  <a:schemeClr val="tx1"/>
                </a:solidFill>
                <a:latin typeface="Open Sans" panose="020B0606030504020204" pitchFamily="34" charset="0"/>
              </a:defRPr>
            </a:lvl7pPr>
            <a:lvl8pPr marL="3429000" indent="-228600" defTabSz="457200" fontAlgn="base">
              <a:spcBef>
                <a:spcPct val="0"/>
              </a:spcBef>
              <a:spcAft>
                <a:spcPct val="0"/>
              </a:spcAft>
              <a:defRPr>
                <a:solidFill>
                  <a:schemeClr val="tx1"/>
                </a:solidFill>
                <a:latin typeface="Open Sans" panose="020B0606030504020204" pitchFamily="34" charset="0"/>
              </a:defRPr>
            </a:lvl8pPr>
            <a:lvl9pPr marL="3886200" indent="-228600" defTabSz="457200" fontAlgn="base">
              <a:spcBef>
                <a:spcPct val="0"/>
              </a:spcBef>
              <a:spcAft>
                <a:spcPct val="0"/>
              </a:spcAft>
              <a:defRPr>
                <a:solidFill>
                  <a:schemeClr val="tx1"/>
                </a:solidFill>
                <a:latin typeface="Open Sans" panose="020B0606030504020204" pitchFamily="34" charset="0"/>
              </a:defRPr>
            </a:lvl9pPr>
          </a:lstStyle>
          <a:p>
            <a:pPr algn="ctr" eaLnBrk="1" hangingPunct="1"/>
            <a:r>
              <a:rPr lang="en-US" altLang="en-US" sz="6198" b="1" dirty="0">
                <a:solidFill>
                  <a:schemeClr val="tx2"/>
                </a:solidFill>
                <a:latin typeface="+mn-lt"/>
              </a:rPr>
              <a:t>Thank You</a:t>
            </a:r>
          </a:p>
        </p:txBody>
      </p:sp>
      <p:sp>
        <p:nvSpPr>
          <p:cNvPr id="5" name="TextBox 6">
            <a:extLst>
              <a:ext uri="{FF2B5EF4-FFF2-40B4-BE49-F238E27FC236}">
                <a16:creationId xmlns:a16="http://schemas.microsoft.com/office/drawing/2014/main" id="{52BC802B-FCF8-4B58-A150-7D5B5EB0C012}"/>
              </a:ext>
            </a:extLst>
          </p:cNvPr>
          <p:cNvSpPr txBox="1">
            <a:spLocks noChangeArrowheads="1"/>
          </p:cNvSpPr>
          <p:nvPr userDrawn="1"/>
        </p:nvSpPr>
        <p:spPr bwMode="auto">
          <a:xfrm>
            <a:off x="3047206" y="1849438"/>
            <a:ext cx="60960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defTabSz="457200" fontAlgn="base">
              <a:spcBef>
                <a:spcPct val="0"/>
              </a:spcBef>
              <a:spcAft>
                <a:spcPct val="0"/>
              </a:spcAft>
              <a:defRPr>
                <a:solidFill>
                  <a:schemeClr val="tx1"/>
                </a:solidFill>
                <a:latin typeface="Open Sans" panose="020B0606030504020204" pitchFamily="34" charset="0"/>
              </a:defRPr>
            </a:lvl6pPr>
            <a:lvl7pPr marL="2971800" indent="-228600" defTabSz="457200" fontAlgn="base">
              <a:spcBef>
                <a:spcPct val="0"/>
              </a:spcBef>
              <a:spcAft>
                <a:spcPct val="0"/>
              </a:spcAft>
              <a:defRPr>
                <a:solidFill>
                  <a:schemeClr val="tx1"/>
                </a:solidFill>
                <a:latin typeface="Open Sans" panose="020B0606030504020204" pitchFamily="34" charset="0"/>
              </a:defRPr>
            </a:lvl7pPr>
            <a:lvl8pPr marL="3429000" indent="-228600" defTabSz="457200" fontAlgn="base">
              <a:spcBef>
                <a:spcPct val="0"/>
              </a:spcBef>
              <a:spcAft>
                <a:spcPct val="0"/>
              </a:spcAft>
              <a:defRPr>
                <a:solidFill>
                  <a:schemeClr val="tx1"/>
                </a:solidFill>
                <a:latin typeface="Open Sans" panose="020B0606030504020204" pitchFamily="34" charset="0"/>
              </a:defRPr>
            </a:lvl8pPr>
            <a:lvl9pPr marL="3886200" indent="-228600" defTabSz="457200" fontAlgn="base">
              <a:spcBef>
                <a:spcPct val="0"/>
              </a:spcBef>
              <a:spcAft>
                <a:spcPct val="0"/>
              </a:spcAft>
              <a:defRPr>
                <a:solidFill>
                  <a:schemeClr val="tx1"/>
                </a:solidFill>
                <a:latin typeface="Open Sans" panose="020B0606030504020204" pitchFamily="34" charset="0"/>
              </a:defRPr>
            </a:lvl9pPr>
          </a:lstStyle>
          <a:p>
            <a:pPr algn="ctr" eaLnBrk="1" hangingPunct="1"/>
            <a:r>
              <a:rPr lang="en-US" altLang="en-US" sz="1600" dirty="0"/>
              <a:t>For more information, contact:</a:t>
            </a:r>
          </a:p>
          <a:p>
            <a:pPr algn="ctr" eaLnBrk="1" hangingPunct="1"/>
            <a:r>
              <a:rPr lang="en-US" altLang="en-US" sz="1600" dirty="0"/>
              <a:t>833-556-3163</a:t>
            </a:r>
          </a:p>
        </p:txBody>
      </p:sp>
      <p:pic>
        <p:nvPicPr>
          <p:cNvPr id="6" name="Picture 7" descr="Blue letters on a black background&#10;&#10;Description automatically generated">
            <a:extLst>
              <a:ext uri="{FF2B5EF4-FFF2-40B4-BE49-F238E27FC236}">
                <a16:creationId xmlns:a16="http://schemas.microsoft.com/office/drawing/2014/main" id="{7B681BF3-02BA-8FC2-7C8E-FC14D8ACC524}"/>
              </a:ext>
            </a:extLst>
          </p:cNvPr>
          <p:cNvPicPr>
            <a:picLocks noChangeAspect="1" noChangeArrowheads="1"/>
          </p:cNvPicPr>
          <p:nvPr userDrawn="1"/>
        </p:nvPicPr>
        <p:blipFill>
          <a:blip r:embed="rId3">
            <a:alphaModFix amt="25000"/>
            <a:extLst>
              <a:ext uri="{28A0092B-C50C-407E-A947-70E740481C1C}">
                <a14:useLocalDpi xmlns:a14="http://schemas.microsoft.com/office/drawing/2010/main" val="0"/>
              </a:ext>
            </a:extLst>
          </a:blip>
          <a:srcRect/>
          <a:stretch>
            <a:fillRect/>
          </a:stretch>
        </p:blipFill>
        <p:spPr bwMode="auto">
          <a:xfrm>
            <a:off x="0" y="2940050"/>
            <a:ext cx="12188825"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465854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Title with 2Col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65213" y="3354"/>
            <a:ext cx="8686800" cy="1401699"/>
          </a:xfrm>
        </p:spPr>
        <p:txBody>
          <a:bodyPr rIns="155448" anchor="b" anchorCtr="0">
            <a:noAutofit/>
          </a:bodyPr>
          <a:lstStyle>
            <a:lvl1pPr>
              <a:lnSpc>
                <a:spcPct val="80000"/>
              </a:lnSpc>
              <a:defRPr sz="3200"/>
            </a:lvl1pPr>
          </a:lstStyle>
          <a:p>
            <a:r>
              <a:rPr lang="en-US" dirty="0"/>
              <a:t>CLICK TO EDIT MASTER TITLE STYLE</a:t>
            </a:r>
          </a:p>
        </p:txBody>
      </p:sp>
      <p:sp>
        <p:nvSpPr>
          <p:cNvPr id="3" name="Content Placeholder 2"/>
          <p:cNvSpPr>
            <a:spLocks noGrp="1"/>
          </p:cNvSpPr>
          <p:nvPr>
            <p:ph idx="1"/>
          </p:nvPr>
        </p:nvSpPr>
        <p:spPr>
          <a:xfrm>
            <a:off x="1065212" y="1146355"/>
            <a:ext cx="10513457" cy="4979808"/>
          </a:xfrm>
        </p:spPr>
        <p:txBody>
          <a:bodyPr tIns="457200" numCol="2" spcCol="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3349625" y="6477000"/>
            <a:ext cx="5489575" cy="381000"/>
          </a:xfrm>
          <a:prstGeom prst="rect">
            <a:avLst/>
          </a:prstGeom>
        </p:spPr>
        <p:txBody>
          <a:bodyPr/>
          <a:lstStyle>
            <a:lvl1pPr algn="ctr">
              <a:defRPr/>
            </a:lvl1pPr>
          </a:lstStyle>
          <a:p>
            <a:pPr algn="l"/>
            <a:r>
              <a:rPr lang="en-US"/>
              <a:t>Account Name Open Enrollment</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a:p>
        </p:txBody>
      </p:sp>
      <p:sp>
        <p:nvSpPr>
          <p:cNvPr id="9" name="TextBox 8">
            <a:extLst>
              <a:ext uri="{FF2B5EF4-FFF2-40B4-BE49-F238E27FC236}">
                <a16:creationId xmlns:a16="http://schemas.microsoft.com/office/drawing/2014/main" id="{3FF05CCF-ECFA-E84B-A826-6ECF3AB7496F}"/>
              </a:ext>
            </a:extLst>
          </p:cNvPr>
          <p:cNvSpPr txBox="1"/>
          <p:nvPr userDrawn="1"/>
        </p:nvSpPr>
        <p:spPr>
          <a:xfrm>
            <a:off x="8578394" y="6485654"/>
            <a:ext cx="2974400" cy="246221"/>
          </a:xfrm>
          <a:prstGeom prst="rect">
            <a:avLst/>
          </a:prstGeom>
          <a:noFill/>
        </p:spPr>
        <p:txBody>
          <a:bodyPr wrap="square" lIns="0" rIns="0" rtlCol="0">
            <a:spAutoFit/>
          </a:bodyPr>
          <a:lstStyle/>
          <a:p>
            <a:pPr algn="r"/>
            <a:r>
              <a:rPr kumimoji="0" lang="en-US" sz="100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solidFill>
            </a:endParaRPr>
          </a:p>
        </p:txBody>
      </p:sp>
      <p:sp>
        <p:nvSpPr>
          <p:cNvPr id="10" name="Footer Placeholder 4">
            <a:extLst>
              <a:ext uri="{FF2B5EF4-FFF2-40B4-BE49-F238E27FC236}">
                <a16:creationId xmlns:a16="http://schemas.microsoft.com/office/drawing/2014/main" id="{69C53700-542B-784F-ADDC-A39DFA09506F}"/>
              </a:ext>
            </a:extLst>
          </p:cNvPr>
          <p:cNvSpPr txBox="1">
            <a:spLocks/>
          </p:cNvSpPr>
          <p:nvPr userDrawn="1"/>
        </p:nvSpPr>
        <p:spPr>
          <a:xfrm>
            <a:off x="1065213" y="6439057"/>
            <a:ext cx="7543006" cy="365125"/>
          </a:xfrm>
          <a:prstGeom prst="rect">
            <a:avLst/>
          </a:prstGeom>
        </p:spPr>
        <p:txBody>
          <a:bodyPr vert="horz" lIns="0" tIns="45720" rIns="91440" bIns="64008" rtlCol="0" anchor="ctr"/>
          <a:lstStyle>
            <a:defPPr>
              <a:defRPr lang="en-US"/>
            </a:defPPr>
            <a:lvl1pPr marL="0" algn="l" defTabSz="609493" rtl="0" eaLnBrk="1" latinLnBrk="0" hangingPunct="1">
              <a:defRPr sz="1000" b="1"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a:lstStyle>
          <a:p>
            <a:r>
              <a:rPr lang="en-US" dirty="0"/>
              <a:t>CareFirst BlueCross BlueShield</a:t>
            </a:r>
          </a:p>
        </p:txBody>
      </p:sp>
    </p:spTree>
    <p:extLst>
      <p:ext uri="{BB962C8B-B14F-4D97-AF65-F5344CB8AC3E}">
        <p14:creationId xmlns:p14="http://schemas.microsoft.com/office/powerpoint/2010/main" val="71857447"/>
      </p:ext>
    </p:extLst>
  </p:cSld>
  <p:clrMapOvr>
    <a:masterClrMapping/>
  </p:clrMapOvr>
  <p:hf sldNum="0"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1_Title with 2Col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65213" y="3354"/>
            <a:ext cx="8686800" cy="1401699"/>
          </a:xfrm>
        </p:spPr>
        <p:txBody>
          <a:bodyPr rIns="155448" anchor="b" anchorCtr="0">
            <a:noAutofit/>
          </a:bodyPr>
          <a:lstStyle>
            <a:lvl1pPr>
              <a:lnSpc>
                <a:spcPct val="80000"/>
              </a:lnSpc>
              <a:defRPr sz="3200"/>
            </a:lvl1pPr>
          </a:lstStyle>
          <a:p>
            <a:r>
              <a:rPr lang="en-US" dirty="0"/>
              <a:t>CLICK TO EDIT MASTER TITLE STYLE</a:t>
            </a:r>
          </a:p>
        </p:txBody>
      </p:sp>
      <p:sp>
        <p:nvSpPr>
          <p:cNvPr id="3" name="Content Placeholder 2"/>
          <p:cNvSpPr>
            <a:spLocks noGrp="1"/>
          </p:cNvSpPr>
          <p:nvPr>
            <p:ph idx="1"/>
          </p:nvPr>
        </p:nvSpPr>
        <p:spPr>
          <a:xfrm>
            <a:off x="1065212" y="1146355"/>
            <a:ext cx="10513457" cy="4979808"/>
          </a:xfrm>
        </p:spPr>
        <p:txBody>
          <a:bodyPr tIns="457200" numCol="2" spcCol="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086259-BFC6-A74E-A7F0-E320070E2CD4}" type="datetime4">
              <a:rPr lang="en-US" smtClean="0"/>
              <a:t>November 22, 2024</a:t>
            </a:fld>
            <a:endParaRPr lang="en-US" dirty="0"/>
          </a:p>
        </p:txBody>
      </p:sp>
      <p:sp>
        <p:nvSpPr>
          <p:cNvPr id="5" name="Footer Placeholder 4"/>
          <p:cNvSpPr>
            <a:spLocks noGrp="1"/>
          </p:cNvSpPr>
          <p:nvPr>
            <p:ph type="ftr" sz="quarter" idx="11"/>
          </p:nvPr>
        </p:nvSpPr>
        <p:spPr>
          <a:xfrm>
            <a:off x="3349625" y="6477000"/>
            <a:ext cx="5489575" cy="381000"/>
          </a:xfrm>
          <a:prstGeom prst="rect">
            <a:avLst/>
          </a:prstGeom>
        </p:spPr>
        <p:txBody>
          <a:bodyPr/>
          <a:lstStyle>
            <a:lvl1pPr algn="ctr">
              <a:defRPr/>
            </a:lvl1pPr>
          </a:lstStyle>
          <a:p>
            <a:pPr algn="l"/>
            <a:r>
              <a:rPr lang="en-US"/>
              <a:t>Account Name Open Enrollment</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a:p>
        </p:txBody>
      </p:sp>
      <p:sp>
        <p:nvSpPr>
          <p:cNvPr id="8" name="Picture Placeholder 7"/>
          <p:cNvSpPr>
            <a:spLocks noGrp="1"/>
          </p:cNvSpPr>
          <p:nvPr>
            <p:ph type="pic" sz="quarter" idx="14"/>
          </p:nvPr>
        </p:nvSpPr>
        <p:spPr>
          <a:xfrm>
            <a:off x="9752013" y="606859"/>
            <a:ext cx="1828800" cy="539496"/>
          </a:xfrm>
        </p:spPr>
        <p:txBody>
          <a:bodyPr/>
          <a:lstStyle/>
          <a:p>
            <a:r>
              <a:rPr lang="en-US"/>
              <a:t>Drag picture to placeholder or click icon to add</a:t>
            </a:r>
          </a:p>
        </p:txBody>
      </p:sp>
    </p:spTree>
    <p:extLst>
      <p:ext uri="{BB962C8B-B14F-4D97-AF65-F5344CB8AC3E}">
        <p14:creationId xmlns:p14="http://schemas.microsoft.com/office/powerpoint/2010/main" val="241611621"/>
      </p:ext>
    </p:extLst>
  </p:cSld>
  <p:clrMapOvr>
    <a:masterClrMapping/>
  </p:clrMapOvr>
  <p:hf sldNum="0"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Title with Sub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65212" y="3355"/>
            <a:ext cx="8686801" cy="1379396"/>
          </a:xfrm>
        </p:spPr>
        <p:txBody>
          <a:bodyPr rIns="155448" anchor="b" anchorCtr="0">
            <a:noAutofit/>
          </a:bodyPr>
          <a:lstStyle/>
          <a:p>
            <a:r>
              <a:rPr lang="en-US" dirty="0"/>
              <a:t>CLICK TO EDIT MASTER TITLE STYLE</a:t>
            </a:r>
          </a:p>
        </p:txBody>
      </p:sp>
      <p:sp>
        <p:nvSpPr>
          <p:cNvPr id="3" name="Content Placeholder 2"/>
          <p:cNvSpPr>
            <a:spLocks noGrp="1"/>
          </p:cNvSpPr>
          <p:nvPr>
            <p:ph idx="1"/>
          </p:nvPr>
        </p:nvSpPr>
        <p:spPr>
          <a:xfrm>
            <a:off x="1065212" y="2289356"/>
            <a:ext cx="9601201" cy="3836808"/>
          </a:xfrm>
        </p:spPr>
        <p:txBody>
          <a:bodyPr tIns="22860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3349625" y="6477000"/>
            <a:ext cx="5489575" cy="381000"/>
          </a:xfrm>
          <a:prstGeom prst="rect">
            <a:avLst/>
          </a:prstGeom>
        </p:spPr>
        <p:txBody>
          <a:bodyPr/>
          <a:lstStyle>
            <a:lvl1pPr algn="ctr">
              <a:defRPr/>
            </a:lvl1pPr>
          </a:lstStyle>
          <a:p>
            <a:pPr algn="l"/>
            <a:r>
              <a:rPr lang="en-US"/>
              <a:t>Account Name Open Enrollment</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a:p>
        </p:txBody>
      </p:sp>
      <p:sp>
        <p:nvSpPr>
          <p:cNvPr id="10" name="Text Placeholder 9"/>
          <p:cNvSpPr>
            <a:spLocks noGrp="1"/>
          </p:cNvSpPr>
          <p:nvPr>
            <p:ph type="body" sz="quarter" idx="13"/>
          </p:nvPr>
        </p:nvSpPr>
        <p:spPr>
          <a:xfrm>
            <a:off x="1065214" y="1146355"/>
            <a:ext cx="9601200" cy="1143001"/>
          </a:xfrm>
        </p:spPr>
        <p:txBody>
          <a:bodyPr tIns="457200"/>
          <a:lstStyle>
            <a:lvl1pPr marL="0" indent="0">
              <a:buFontTx/>
              <a:buNone/>
              <a:defRPr sz="2100" b="1">
                <a:solidFill>
                  <a:schemeClr val="tx2"/>
                </a:solidFill>
                <a:latin typeface="Open Sans" charset="0"/>
                <a:ea typeface="Open Sans" charset="0"/>
                <a:cs typeface="Open Sans" charset="0"/>
              </a:defRPr>
            </a:lvl1pPr>
          </a:lstStyle>
          <a:p>
            <a:pPr lvl="0"/>
            <a:r>
              <a:rPr lang="en-US" dirty="0"/>
              <a:t>Click to edit Master text styles</a:t>
            </a:r>
          </a:p>
        </p:txBody>
      </p:sp>
      <p:sp>
        <p:nvSpPr>
          <p:cNvPr id="9" name="TextBox 8">
            <a:extLst>
              <a:ext uri="{FF2B5EF4-FFF2-40B4-BE49-F238E27FC236}">
                <a16:creationId xmlns:a16="http://schemas.microsoft.com/office/drawing/2014/main" id="{AE1BDF14-F904-C445-BE41-02B3B0FDE727}"/>
              </a:ext>
            </a:extLst>
          </p:cNvPr>
          <p:cNvSpPr txBox="1"/>
          <p:nvPr userDrawn="1"/>
        </p:nvSpPr>
        <p:spPr>
          <a:xfrm>
            <a:off x="8578394" y="6485654"/>
            <a:ext cx="2974400" cy="246221"/>
          </a:xfrm>
          <a:prstGeom prst="rect">
            <a:avLst/>
          </a:prstGeom>
          <a:noFill/>
        </p:spPr>
        <p:txBody>
          <a:bodyPr wrap="square" lIns="0" rIns="0" rtlCol="0">
            <a:spAutoFit/>
          </a:bodyPr>
          <a:lstStyle/>
          <a:p>
            <a:pPr algn="r"/>
            <a:r>
              <a:rPr kumimoji="0" lang="en-US" sz="100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solidFill>
            </a:endParaRPr>
          </a:p>
        </p:txBody>
      </p:sp>
      <p:sp>
        <p:nvSpPr>
          <p:cNvPr id="11" name="Footer Placeholder 4">
            <a:extLst>
              <a:ext uri="{FF2B5EF4-FFF2-40B4-BE49-F238E27FC236}">
                <a16:creationId xmlns:a16="http://schemas.microsoft.com/office/drawing/2014/main" id="{ECC7DA4E-D8CF-5E47-BCD4-35468053A2E3}"/>
              </a:ext>
            </a:extLst>
          </p:cNvPr>
          <p:cNvSpPr txBox="1">
            <a:spLocks/>
          </p:cNvSpPr>
          <p:nvPr userDrawn="1"/>
        </p:nvSpPr>
        <p:spPr>
          <a:xfrm>
            <a:off x="1065213" y="6439057"/>
            <a:ext cx="7543006" cy="365125"/>
          </a:xfrm>
          <a:prstGeom prst="rect">
            <a:avLst/>
          </a:prstGeom>
        </p:spPr>
        <p:txBody>
          <a:bodyPr vert="horz" lIns="0" tIns="45720" rIns="91440" bIns="64008" rtlCol="0" anchor="ctr"/>
          <a:lstStyle>
            <a:defPPr>
              <a:defRPr lang="en-US"/>
            </a:defPPr>
            <a:lvl1pPr marL="0" algn="l" defTabSz="609493" rtl="0" eaLnBrk="1" latinLnBrk="0" hangingPunct="1">
              <a:defRPr sz="1000" b="1"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a:lstStyle>
          <a:p>
            <a:r>
              <a:rPr lang="en-US" dirty="0"/>
              <a:t>CareFirst BlueCross BlueShield</a:t>
            </a:r>
          </a:p>
        </p:txBody>
      </p:sp>
    </p:spTree>
    <p:extLst>
      <p:ext uri="{BB962C8B-B14F-4D97-AF65-F5344CB8AC3E}">
        <p14:creationId xmlns:p14="http://schemas.microsoft.com/office/powerpoint/2010/main" val="2360479527"/>
      </p:ext>
    </p:extLst>
  </p:cSld>
  <p:clrMapOvr>
    <a:masterClrMapping/>
  </p:clrMapOvr>
  <p:hf sldNum="0"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p:cSld name="Title Slide">
    <p:bg>
      <p:bgPr>
        <a:solidFill>
          <a:schemeClr val="tx2"/>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1"/>
          </p:nvPr>
        </p:nvSpPr>
        <p:spPr>
          <a:xfrm>
            <a:off x="1" y="2"/>
            <a:ext cx="12188952" cy="5888039"/>
          </a:xfrm>
        </p:spPr>
        <p:txBody>
          <a:bodyPr/>
          <a:lstStyle/>
          <a:p>
            <a:r>
              <a:rPr lang="en-US"/>
              <a:t>Drag picture to placeholder or click icon to add</a:t>
            </a:r>
          </a:p>
        </p:txBody>
      </p:sp>
      <p:sp>
        <p:nvSpPr>
          <p:cNvPr id="9" name="Picture Placeholder 8"/>
          <p:cNvSpPr>
            <a:spLocks noGrp="1"/>
          </p:cNvSpPr>
          <p:nvPr>
            <p:ph type="pic" sz="quarter" idx="12"/>
          </p:nvPr>
        </p:nvSpPr>
        <p:spPr>
          <a:xfrm>
            <a:off x="0" y="4816475"/>
            <a:ext cx="12188825" cy="2404872"/>
          </a:xfrm>
        </p:spPr>
        <p:txBody>
          <a:bodyPr/>
          <a:lstStyle/>
          <a:p>
            <a:r>
              <a:rPr lang="en-US"/>
              <a:t>Drag picture to placeholder or click icon to add</a:t>
            </a:r>
          </a:p>
        </p:txBody>
      </p:sp>
      <p:sp>
        <p:nvSpPr>
          <p:cNvPr id="3" name="Subtitle 2"/>
          <p:cNvSpPr>
            <a:spLocks noGrp="1"/>
          </p:cNvSpPr>
          <p:nvPr>
            <p:ph type="subTitle" idx="1" hasCustomPrompt="1"/>
          </p:nvPr>
        </p:nvSpPr>
        <p:spPr>
          <a:xfrm>
            <a:off x="6094414" y="5143501"/>
            <a:ext cx="5484971" cy="927693"/>
          </a:xfrm>
        </p:spPr>
        <p:txBody>
          <a:bodyPr wrap="square" lIns="0" tIns="0" rIns="0" bIns="0" anchor="b" anchorCtr="0">
            <a:noAutofit/>
          </a:bodyPr>
          <a:lstStyle>
            <a:lvl1pPr marL="0" indent="0" algn="r">
              <a:buNone/>
              <a:defRPr sz="2398" b="0" i="1" cap="none" baseline="0">
                <a:solidFill>
                  <a:schemeClr val="accent3"/>
                </a:solidFill>
                <a:latin typeface="Open Sans" charset="0"/>
                <a:ea typeface="Open Sans" charset="0"/>
                <a:cs typeface="Open Sans" charset="0"/>
              </a:defRPr>
            </a:lvl1pPr>
            <a:lvl2pPr marL="609250" indent="0" algn="ctr">
              <a:buNone/>
              <a:defRPr>
                <a:solidFill>
                  <a:schemeClr val="tx1">
                    <a:tint val="75000"/>
                  </a:schemeClr>
                </a:solidFill>
              </a:defRPr>
            </a:lvl2pPr>
            <a:lvl3pPr marL="1218498" indent="0" algn="ctr">
              <a:buNone/>
              <a:defRPr>
                <a:solidFill>
                  <a:schemeClr val="tx1">
                    <a:tint val="75000"/>
                  </a:schemeClr>
                </a:solidFill>
              </a:defRPr>
            </a:lvl3pPr>
            <a:lvl4pPr marL="1827749" indent="0" algn="ctr">
              <a:buNone/>
              <a:defRPr>
                <a:solidFill>
                  <a:schemeClr val="tx1">
                    <a:tint val="75000"/>
                  </a:schemeClr>
                </a:solidFill>
              </a:defRPr>
            </a:lvl4pPr>
            <a:lvl5pPr marL="2436999" indent="0" algn="ctr">
              <a:buNone/>
              <a:defRPr>
                <a:solidFill>
                  <a:schemeClr val="tx1">
                    <a:tint val="75000"/>
                  </a:schemeClr>
                </a:solidFill>
              </a:defRPr>
            </a:lvl5pPr>
            <a:lvl6pPr marL="3046248" indent="0" algn="ctr">
              <a:buNone/>
              <a:defRPr>
                <a:solidFill>
                  <a:schemeClr val="tx1">
                    <a:tint val="75000"/>
                  </a:schemeClr>
                </a:solidFill>
              </a:defRPr>
            </a:lvl6pPr>
            <a:lvl7pPr marL="3655498" indent="0" algn="ctr">
              <a:buNone/>
              <a:defRPr>
                <a:solidFill>
                  <a:schemeClr val="tx1">
                    <a:tint val="75000"/>
                  </a:schemeClr>
                </a:solidFill>
              </a:defRPr>
            </a:lvl7pPr>
            <a:lvl8pPr marL="4264747" indent="0" algn="ctr">
              <a:buNone/>
              <a:defRPr>
                <a:solidFill>
                  <a:schemeClr val="tx1">
                    <a:tint val="75000"/>
                  </a:schemeClr>
                </a:solidFill>
              </a:defRPr>
            </a:lvl8pPr>
            <a:lvl9pPr marL="4873996" indent="0" algn="ctr">
              <a:buNone/>
              <a:defRPr>
                <a:solidFill>
                  <a:schemeClr val="tx1">
                    <a:tint val="75000"/>
                  </a:schemeClr>
                </a:solidFill>
              </a:defRPr>
            </a:lvl9pPr>
          </a:lstStyle>
          <a:p>
            <a:r>
              <a:rPr lang="en-US" dirty="0"/>
              <a:t>Click to add account name</a:t>
            </a:r>
          </a:p>
        </p:txBody>
      </p:sp>
      <p:sp>
        <p:nvSpPr>
          <p:cNvPr id="4" name="Date Placeholder 3"/>
          <p:cNvSpPr>
            <a:spLocks noGrp="1"/>
          </p:cNvSpPr>
          <p:nvPr>
            <p:ph type="dt" sz="half" idx="10"/>
          </p:nvPr>
        </p:nvSpPr>
        <p:spPr>
          <a:xfrm>
            <a:off x="7926969" y="6071195"/>
            <a:ext cx="3652416" cy="786807"/>
          </a:xfrm>
        </p:spPr>
        <p:txBody>
          <a:bodyPr tIns="0" rIns="0" anchor="t" anchorCtr="0"/>
          <a:lstStyle>
            <a:lvl1pPr algn="r">
              <a:defRPr sz="1799" b="0" i="1">
                <a:solidFill>
                  <a:schemeClr val="bg1"/>
                </a:solidFill>
                <a:latin typeface="Open Sans" charset="0"/>
                <a:ea typeface="Open Sans" charset="0"/>
                <a:cs typeface="Open Sans" charset="0"/>
              </a:defRPr>
            </a:lvl1pPr>
          </a:lstStyle>
          <a:p>
            <a:fld id="{2D2D13B0-E105-48C1-BE96-2C96B6660E99}" type="datetime4">
              <a:rPr lang="en-US" smtClean="0"/>
              <a:t>November 22, 2024</a:t>
            </a:fld>
            <a:endParaRPr lang="en-US" dirty="0"/>
          </a:p>
        </p:txBody>
      </p:sp>
      <p:sp>
        <p:nvSpPr>
          <p:cNvPr id="2" name="Title 1"/>
          <p:cNvSpPr>
            <a:spLocks noGrp="1"/>
          </p:cNvSpPr>
          <p:nvPr>
            <p:ph type="ctrTitle"/>
          </p:nvPr>
        </p:nvSpPr>
        <p:spPr>
          <a:xfrm>
            <a:off x="1065214" y="5143501"/>
            <a:ext cx="5029201" cy="1714500"/>
          </a:xfrm>
        </p:spPr>
        <p:txBody>
          <a:bodyPr rIns="0" bIns="457200">
            <a:normAutofit/>
          </a:bodyPr>
          <a:lstStyle>
            <a:lvl1pPr algn="l">
              <a:lnSpc>
                <a:spcPts val="5063"/>
              </a:lnSpc>
              <a:defRPr sz="5330" b="0" baseline="0">
                <a:solidFill>
                  <a:schemeClr val="bg1"/>
                </a:solidFill>
              </a:defRPr>
            </a:lvl1pPr>
          </a:lstStyle>
          <a:p>
            <a:r>
              <a:rPr lang="en-US"/>
              <a:t>Click to edit Master title style</a:t>
            </a:r>
            <a:endParaRPr lang="en-US" dirty="0"/>
          </a:p>
        </p:txBody>
      </p:sp>
      <p:sp>
        <p:nvSpPr>
          <p:cNvPr id="13" name="Picture Placeholder 7"/>
          <p:cNvSpPr>
            <a:spLocks noGrp="1"/>
          </p:cNvSpPr>
          <p:nvPr>
            <p:ph type="pic" sz="quarter" idx="13"/>
          </p:nvPr>
        </p:nvSpPr>
        <p:spPr>
          <a:xfrm>
            <a:off x="7918706" y="530352"/>
            <a:ext cx="3657600" cy="1078992"/>
          </a:xfrm>
        </p:spPr>
        <p:txBody>
          <a:bodyPr/>
          <a:lstStyle/>
          <a:p>
            <a:r>
              <a:rPr lang="en-US" dirty="0"/>
              <a:t>Drag picture to placeholder or click icon to add</a:t>
            </a:r>
          </a:p>
        </p:txBody>
      </p:sp>
    </p:spTree>
    <p:extLst>
      <p:ext uri="{BB962C8B-B14F-4D97-AF65-F5344CB8AC3E}">
        <p14:creationId xmlns:p14="http://schemas.microsoft.com/office/powerpoint/2010/main" val="249517021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Title with Subtitle">
    <p:spTree>
      <p:nvGrpSpPr>
        <p:cNvPr id="1" name=""/>
        <p:cNvGrpSpPr/>
        <p:nvPr/>
      </p:nvGrpSpPr>
      <p:grpSpPr>
        <a:xfrm>
          <a:off x="0" y="0"/>
          <a:ext cx="0" cy="0"/>
          <a:chOff x="0" y="0"/>
          <a:chExt cx="0" cy="0"/>
        </a:xfrm>
      </p:grpSpPr>
      <p:sp>
        <p:nvSpPr>
          <p:cNvPr id="2" name="Title 1"/>
          <p:cNvSpPr>
            <a:spLocks noGrp="1"/>
          </p:cNvSpPr>
          <p:nvPr>
            <p:ph type="title"/>
          </p:nvPr>
        </p:nvSpPr>
        <p:spPr>
          <a:xfrm>
            <a:off x="1065212" y="3355"/>
            <a:ext cx="8686801" cy="1143000"/>
          </a:xfrm>
        </p:spPr>
        <p:txBody>
          <a:bodyPr rIns="155448" anchor="b" anchorCtr="0">
            <a:noAutofit/>
          </a:bodyPr>
          <a:lstStyle/>
          <a:p>
            <a:r>
              <a:rPr lang="en-US"/>
              <a:t>Click to edit Master title style</a:t>
            </a:r>
            <a:endParaRPr lang="en-US" dirty="0"/>
          </a:p>
        </p:txBody>
      </p:sp>
      <p:sp>
        <p:nvSpPr>
          <p:cNvPr id="3" name="Content Placeholder 2"/>
          <p:cNvSpPr>
            <a:spLocks noGrp="1"/>
          </p:cNvSpPr>
          <p:nvPr>
            <p:ph idx="1"/>
          </p:nvPr>
        </p:nvSpPr>
        <p:spPr>
          <a:xfrm>
            <a:off x="1065214" y="2289356"/>
            <a:ext cx="9601200" cy="3836808"/>
          </a:xfrm>
        </p:spPr>
        <p:txBody>
          <a:bodyPr tIns="2286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D1D94F-9B11-4FB8-82E0-C0B70CAB0976}" type="datetime4">
              <a:rPr lang="en-US" smtClean="0"/>
              <a:t>November 22, 2024</a:t>
            </a:fld>
            <a:endParaRPr lang="en-US" dirty="0"/>
          </a:p>
        </p:txBody>
      </p:sp>
      <p:sp>
        <p:nvSpPr>
          <p:cNvPr id="5" name="Footer Placeholder 4"/>
          <p:cNvSpPr>
            <a:spLocks noGrp="1"/>
          </p:cNvSpPr>
          <p:nvPr>
            <p:ph type="ftr" sz="quarter" idx="11"/>
          </p:nvPr>
        </p:nvSpPr>
        <p:spPr>
          <a:xfrm>
            <a:off x="3349626" y="6477000"/>
            <a:ext cx="5489575" cy="381000"/>
          </a:xfrm>
          <a:prstGeom prst="rect">
            <a:avLst/>
          </a:prstGeom>
        </p:spPr>
        <p:txBody>
          <a:bodyPr/>
          <a:lstStyle>
            <a:lvl1pPr algn="ctr">
              <a:defRPr/>
            </a:lvl1pPr>
          </a:lstStyle>
          <a:p>
            <a:r>
              <a:rPr lang="en-US"/>
              <a:t>Account Name Open Enrollment</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dirty="0"/>
          </a:p>
        </p:txBody>
      </p:sp>
      <p:sp>
        <p:nvSpPr>
          <p:cNvPr id="10" name="Text Placeholder 9"/>
          <p:cNvSpPr>
            <a:spLocks noGrp="1"/>
          </p:cNvSpPr>
          <p:nvPr>
            <p:ph type="body" sz="quarter" idx="13"/>
          </p:nvPr>
        </p:nvSpPr>
        <p:spPr>
          <a:xfrm>
            <a:off x="1065214" y="1146358"/>
            <a:ext cx="9601200" cy="1143001"/>
          </a:xfrm>
        </p:spPr>
        <p:txBody>
          <a:bodyPr tIns="457200"/>
          <a:lstStyle>
            <a:lvl1pPr marL="0" indent="0">
              <a:buFontTx/>
              <a:buNone/>
              <a:defRPr sz="2099" b="1">
                <a:solidFill>
                  <a:schemeClr val="accent1"/>
                </a:solidFill>
                <a:latin typeface="Open Sans" charset="0"/>
                <a:ea typeface="Open Sans" charset="0"/>
                <a:cs typeface="Open Sans" charset="0"/>
              </a:defRPr>
            </a:lvl1pPr>
          </a:lstStyle>
          <a:p>
            <a:pPr lvl="0"/>
            <a:r>
              <a:rPr lang="en-US"/>
              <a:t>Click to edit Master text styles</a:t>
            </a:r>
          </a:p>
        </p:txBody>
      </p:sp>
    </p:spTree>
    <p:extLst>
      <p:ext uri="{BB962C8B-B14F-4D97-AF65-F5344CB8AC3E}">
        <p14:creationId xmlns:p14="http://schemas.microsoft.com/office/powerpoint/2010/main" val="211686435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Title with Subtitle 2Col">
    <p:spTree>
      <p:nvGrpSpPr>
        <p:cNvPr id="1" name=""/>
        <p:cNvGrpSpPr/>
        <p:nvPr/>
      </p:nvGrpSpPr>
      <p:grpSpPr>
        <a:xfrm>
          <a:off x="0" y="0"/>
          <a:ext cx="0" cy="0"/>
          <a:chOff x="0" y="0"/>
          <a:chExt cx="0" cy="0"/>
        </a:xfrm>
      </p:grpSpPr>
      <p:sp>
        <p:nvSpPr>
          <p:cNvPr id="2" name="Title 1"/>
          <p:cNvSpPr>
            <a:spLocks noGrp="1"/>
          </p:cNvSpPr>
          <p:nvPr>
            <p:ph type="title"/>
          </p:nvPr>
        </p:nvSpPr>
        <p:spPr>
          <a:xfrm>
            <a:off x="1065212" y="3355"/>
            <a:ext cx="8686801" cy="1143000"/>
          </a:xfrm>
        </p:spPr>
        <p:txBody>
          <a:bodyPr rIns="155448" anchor="b" anchorCtr="0">
            <a:noAutofit/>
          </a:bodyPr>
          <a:lstStyle/>
          <a:p>
            <a:r>
              <a:rPr lang="en-US"/>
              <a:t>Click to edit Master title style</a:t>
            </a:r>
            <a:endParaRPr lang="en-US" dirty="0"/>
          </a:p>
        </p:txBody>
      </p:sp>
      <p:sp>
        <p:nvSpPr>
          <p:cNvPr id="3" name="Content Placeholder 2"/>
          <p:cNvSpPr>
            <a:spLocks noGrp="1"/>
          </p:cNvSpPr>
          <p:nvPr>
            <p:ph idx="1"/>
          </p:nvPr>
        </p:nvSpPr>
        <p:spPr>
          <a:xfrm>
            <a:off x="1065213" y="2289356"/>
            <a:ext cx="10513457" cy="3836808"/>
          </a:xfrm>
        </p:spPr>
        <p:txBody>
          <a:bodyPr tIns="228600" numCol="2" spcCol="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3F657B-BCF9-46E4-9365-CCBE9AF99A00}" type="datetime4">
              <a:rPr lang="en-US" smtClean="0"/>
              <a:t>November 22, 2024</a:t>
            </a:fld>
            <a:endParaRPr lang="en-US" dirty="0"/>
          </a:p>
        </p:txBody>
      </p:sp>
      <p:sp>
        <p:nvSpPr>
          <p:cNvPr id="5" name="Footer Placeholder 4"/>
          <p:cNvSpPr>
            <a:spLocks noGrp="1"/>
          </p:cNvSpPr>
          <p:nvPr>
            <p:ph type="ftr" sz="quarter" idx="11"/>
          </p:nvPr>
        </p:nvSpPr>
        <p:spPr>
          <a:xfrm>
            <a:off x="3349626" y="6477000"/>
            <a:ext cx="5489575" cy="381000"/>
          </a:xfrm>
          <a:prstGeom prst="rect">
            <a:avLst/>
          </a:prstGeom>
        </p:spPr>
        <p:txBody>
          <a:bodyPr/>
          <a:lstStyle>
            <a:lvl1pPr algn="ctr">
              <a:defRPr/>
            </a:lvl1pPr>
          </a:lstStyle>
          <a:p>
            <a:r>
              <a:rPr lang="en-US"/>
              <a:t>Account Name Open Enrollment</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dirty="0"/>
          </a:p>
        </p:txBody>
      </p:sp>
      <p:sp>
        <p:nvSpPr>
          <p:cNvPr id="10" name="Text Placeholder 9"/>
          <p:cNvSpPr>
            <a:spLocks noGrp="1"/>
          </p:cNvSpPr>
          <p:nvPr>
            <p:ph type="body" sz="quarter" idx="13"/>
          </p:nvPr>
        </p:nvSpPr>
        <p:spPr>
          <a:xfrm>
            <a:off x="1065214" y="1146358"/>
            <a:ext cx="9601200" cy="1143001"/>
          </a:xfrm>
        </p:spPr>
        <p:txBody>
          <a:bodyPr tIns="457200"/>
          <a:lstStyle>
            <a:lvl1pPr marL="0" indent="0">
              <a:buFontTx/>
              <a:buNone/>
              <a:defRPr sz="2099" b="1">
                <a:solidFill>
                  <a:schemeClr val="accent1"/>
                </a:solidFill>
                <a:latin typeface="Open Sans" charset="0"/>
                <a:ea typeface="Open Sans" charset="0"/>
                <a:cs typeface="Open Sans" charset="0"/>
              </a:defRPr>
            </a:lvl1pPr>
          </a:lstStyle>
          <a:p>
            <a:pPr lvl="0"/>
            <a:r>
              <a:rPr lang="en-US"/>
              <a:t>Click to edit Master text styles</a:t>
            </a:r>
          </a:p>
        </p:txBody>
      </p:sp>
      <p:sp>
        <p:nvSpPr>
          <p:cNvPr id="8" name="Picture Placeholder 7"/>
          <p:cNvSpPr>
            <a:spLocks noGrp="1"/>
          </p:cNvSpPr>
          <p:nvPr>
            <p:ph type="pic" sz="quarter" idx="14"/>
          </p:nvPr>
        </p:nvSpPr>
        <p:spPr>
          <a:xfrm>
            <a:off x="9752014" y="396277"/>
            <a:ext cx="1828800" cy="539496"/>
          </a:xfrm>
        </p:spPr>
        <p:txBody>
          <a:bodyPr/>
          <a:lstStyle/>
          <a:p>
            <a:r>
              <a:rPr lang="en-US"/>
              <a:t>Drag picture to placeholder or click icon to add</a:t>
            </a:r>
          </a:p>
        </p:txBody>
      </p:sp>
    </p:spTree>
    <p:extLst>
      <p:ext uri="{BB962C8B-B14F-4D97-AF65-F5344CB8AC3E}">
        <p14:creationId xmlns:p14="http://schemas.microsoft.com/office/powerpoint/2010/main" val="123686211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with Content">
    <p:spTree>
      <p:nvGrpSpPr>
        <p:cNvPr id="1" name=""/>
        <p:cNvGrpSpPr/>
        <p:nvPr/>
      </p:nvGrpSpPr>
      <p:grpSpPr>
        <a:xfrm>
          <a:off x="0" y="0"/>
          <a:ext cx="0" cy="0"/>
          <a:chOff x="0" y="0"/>
          <a:chExt cx="0" cy="0"/>
        </a:xfrm>
      </p:grpSpPr>
      <p:sp>
        <p:nvSpPr>
          <p:cNvPr id="2" name="Title 1"/>
          <p:cNvSpPr>
            <a:spLocks noGrp="1"/>
          </p:cNvSpPr>
          <p:nvPr>
            <p:ph type="title"/>
          </p:nvPr>
        </p:nvSpPr>
        <p:spPr>
          <a:xfrm>
            <a:off x="1065214" y="3355"/>
            <a:ext cx="8686800" cy="1143000"/>
          </a:xfrm>
        </p:spPr>
        <p:txBody>
          <a:bodyPr rIns="155448" anchor="b" anchorCtr="0">
            <a:noAutofit/>
          </a:bodyPr>
          <a:lstStyle>
            <a:lvl1pPr>
              <a:lnSpc>
                <a:spcPct val="80000"/>
              </a:lnSpc>
              <a:defRPr sz="3999"/>
            </a:lvl1pPr>
          </a:lstStyle>
          <a:p>
            <a:r>
              <a:rPr lang="en-US"/>
              <a:t>Click to edit Master title style</a:t>
            </a:r>
            <a:endParaRPr lang="en-US" dirty="0"/>
          </a:p>
        </p:txBody>
      </p:sp>
      <p:sp>
        <p:nvSpPr>
          <p:cNvPr id="3" name="Content Placeholder 2"/>
          <p:cNvSpPr>
            <a:spLocks noGrp="1"/>
          </p:cNvSpPr>
          <p:nvPr>
            <p:ph idx="1"/>
          </p:nvPr>
        </p:nvSpPr>
        <p:spPr>
          <a:xfrm>
            <a:off x="1065214" y="1146355"/>
            <a:ext cx="9601200" cy="4979808"/>
          </a:xfrm>
        </p:spPr>
        <p:txBody>
          <a:bodyPr tIns="45720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BC19F67-6D09-4E78-A726-5D5CADB1E136}" type="datetime4">
              <a:rPr lang="en-US" smtClean="0"/>
              <a:t>November 22, 2024</a:t>
            </a:fld>
            <a:endParaRPr lang="en-US" dirty="0"/>
          </a:p>
        </p:txBody>
      </p:sp>
      <p:sp>
        <p:nvSpPr>
          <p:cNvPr id="5" name="Footer Placeholder 4"/>
          <p:cNvSpPr>
            <a:spLocks noGrp="1"/>
          </p:cNvSpPr>
          <p:nvPr>
            <p:ph type="ftr" sz="quarter" idx="11"/>
          </p:nvPr>
        </p:nvSpPr>
        <p:spPr>
          <a:xfrm>
            <a:off x="3349626" y="6477000"/>
            <a:ext cx="5489575" cy="381000"/>
          </a:xfrm>
          <a:prstGeom prst="rect">
            <a:avLst/>
          </a:prstGeom>
        </p:spPr>
        <p:txBody>
          <a:bodyPr/>
          <a:lstStyle>
            <a:lvl1pPr algn="ctr">
              <a:defRPr/>
            </a:lvl1pPr>
          </a:lstStyle>
          <a:p>
            <a:r>
              <a:rPr lang="en-US"/>
              <a:t>Account Name Open Enrollment</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dirty="0"/>
          </a:p>
        </p:txBody>
      </p:sp>
      <p:sp>
        <p:nvSpPr>
          <p:cNvPr id="12" name="Rectangle 11">
            <a:extLst>
              <a:ext uri="{FF2B5EF4-FFF2-40B4-BE49-F238E27FC236}">
                <a16:creationId xmlns:a16="http://schemas.microsoft.com/office/drawing/2014/main" id="{ED98D127-A90D-4B4D-8B00-B45D39A3560B}"/>
              </a:ext>
            </a:extLst>
          </p:cNvPr>
          <p:cNvSpPr/>
          <p:nvPr userDrawn="1"/>
        </p:nvSpPr>
        <p:spPr>
          <a:xfrm>
            <a:off x="1065214" y="1146355"/>
            <a:ext cx="914401" cy="7315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295"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5252842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 column gg">
    <p:spTree>
      <p:nvGrpSpPr>
        <p:cNvPr id="1" name=""/>
        <p:cNvGrpSpPr/>
        <p:nvPr/>
      </p:nvGrpSpPr>
      <p:grpSpPr>
        <a:xfrm>
          <a:off x="0" y="0"/>
          <a:ext cx="0" cy="0"/>
          <a:chOff x="0" y="0"/>
          <a:chExt cx="0" cy="0"/>
        </a:xfrm>
      </p:grpSpPr>
      <p:sp>
        <p:nvSpPr>
          <p:cNvPr id="2" name="Title 1"/>
          <p:cNvSpPr>
            <a:spLocks noGrp="1"/>
          </p:cNvSpPr>
          <p:nvPr>
            <p:ph type="title"/>
          </p:nvPr>
        </p:nvSpPr>
        <p:spPr>
          <a:xfrm>
            <a:off x="1065214" y="3355"/>
            <a:ext cx="8686800" cy="1143000"/>
          </a:xfrm>
        </p:spPr>
        <p:txBody>
          <a:bodyPr rIns="155448" anchor="b" anchorCtr="0">
            <a:noAutofit/>
          </a:bodyPr>
          <a:lstStyle>
            <a:lvl1pPr>
              <a:lnSpc>
                <a:spcPct val="80000"/>
              </a:lnSpc>
              <a:defRPr sz="3999"/>
            </a:lvl1pPr>
          </a:lstStyle>
          <a:p>
            <a:r>
              <a:rPr lang="en-US"/>
              <a:t>Click to edit Master title style</a:t>
            </a:r>
            <a:endParaRPr lang="en-US" dirty="0"/>
          </a:p>
        </p:txBody>
      </p:sp>
      <p:sp>
        <p:nvSpPr>
          <p:cNvPr id="3" name="Content Placeholder 2"/>
          <p:cNvSpPr>
            <a:spLocks noGrp="1"/>
          </p:cNvSpPr>
          <p:nvPr>
            <p:ph idx="1"/>
          </p:nvPr>
        </p:nvSpPr>
        <p:spPr>
          <a:xfrm>
            <a:off x="1065214" y="1146355"/>
            <a:ext cx="5029199" cy="4979808"/>
          </a:xfrm>
        </p:spPr>
        <p:txBody>
          <a:bodyPr tIns="45720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C512443-1E15-446D-88B8-34ABB5369C58}" type="datetime4">
              <a:rPr lang="en-US" smtClean="0"/>
              <a:t>November 22, 2024</a:t>
            </a:fld>
            <a:endParaRPr lang="en-US" dirty="0"/>
          </a:p>
        </p:txBody>
      </p:sp>
      <p:sp>
        <p:nvSpPr>
          <p:cNvPr id="5" name="Footer Placeholder 4"/>
          <p:cNvSpPr>
            <a:spLocks noGrp="1"/>
          </p:cNvSpPr>
          <p:nvPr>
            <p:ph type="ftr" sz="quarter" idx="11"/>
          </p:nvPr>
        </p:nvSpPr>
        <p:spPr>
          <a:xfrm>
            <a:off x="3349626" y="6477000"/>
            <a:ext cx="5489575" cy="381000"/>
          </a:xfrm>
          <a:prstGeom prst="rect">
            <a:avLst/>
          </a:prstGeom>
        </p:spPr>
        <p:txBody>
          <a:bodyPr/>
          <a:lstStyle>
            <a:lvl1pPr algn="ctr">
              <a:defRPr/>
            </a:lvl1pPr>
          </a:lstStyle>
          <a:p>
            <a:r>
              <a:rPr lang="en-US"/>
              <a:t>Account Name Open Enrollment</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dirty="0"/>
          </a:p>
        </p:txBody>
      </p:sp>
      <p:pic>
        <p:nvPicPr>
          <p:cNvPr id="11" name="Picture Placeholder 6">
            <a:extLst>
              <a:ext uri="{FF2B5EF4-FFF2-40B4-BE49-F238E27FC236}">
                <a16:creationId xmlns:a16="http://schemas.microsoft.com/office/drawing/2014/main" id="{E04246CF-998E-4FE7-859D-64D631276B6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9752014" y="396277"/>
            <a:ext cx="1828800" cy="539496"/>
          </a:xfrm>
          <a:prstGeom prst="rect">
            <a:avLst/>
          </a:prstGeom>
        </p:spPr>
      </p:pic>
      <p:sp>
        <p:nvSpPr>
          <p:cNvPr id="12" name="Rectangle 11">
            <a:extLst>
              <a:ext uri="{FF2B5EF4-FFF2-40B4-BE49-F238E27FC236}">
                <a16:creationId xmlns:a16="http://schemas.microsoft.com/office/drawing/2014/main" id="{ED98D127-A90D-4B4D-8B00-B45D39A3560B}"/>
              </a:ext>
            </a:extLst>
          </p:cNvPr>
          <p:cNvSpPr/>
          <p:nvPr userDrawn="1"/>
        </p:nvSpPr>
        <p:spPr>
          <a:xfrm>
            <a:off x="1065214" y="1146355"/>
            <a:ext cx="914401" cy="7315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295"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rgbClr val="FFFFFF"/>
              </a:solidFill>
              <a:effectLst/>
              <a:uLnTx/>
              <a:uFillTx/>
              <a:latin typeface="Calibri"/>
              <a:ea typeface="+mn-ea"/>
              <a:cs typeface="+mn-cs"/>
            </a:endParaRPr>
          </a:p>
        </p:txBody>
      </p:sp>
      <p:sp>
        <p:nvSpPr>
          <p:cNvPr id="9" name="Content Placeholder 2">
            <a:extLst>
              <a:ext uri="{FF2B5EF4-FFF2-40B4-BE49-F238E27FC236}">
                <a16:creationId xmlns:a16="http://schemas.microsoft.com/office/drawing/2014/main" id="{DC08833A-B186-4288-A2B1-328412AFDC0E}"/>
              </a:ext>
            </a:extLst>
          </p:cNvPr>
          <p:cNvSpPr>
            <a:spLocks noGrp="1"/>
          </p:cNvSpPr>
          <p:nvPr>
            <p:ph idx="13"/>
          </p:nvPr>
        </p:nvSpPr>
        <p:spPr>
          <a:xfrm>
            <a:off x="6222716" y="1146355"/>
            <a:ext cx="5029199" cy="4979808"/>
          </a:xfrm>
        </p:spPr>
        <p:txBody>
          <a:bodyPr tIns="45720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3801815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with 2Col Content">
    <p:spTree>
      <p:nvGrpSpPr>
        <p:cNvPr id="1" name=""/>
        <p:cNvGrpSpPr/>
        <p:nvPr/>
      </p:nvGrpSpPr>
      <p:grpSpPr>
        <a:xfrm>
          <a:off x="0" y="0"/>
          <a:ext cx="0" cy="0"/>
          <a:chOff x="0" y="0"/>
          <a:chExt cx="0" cy="0"/>
        </a:xfrm>
      </p:grpSpPr>
      <p:sp>
        <p:nvSpPr>
          <p:cNvPr id="2" name="Title 1"/>
          <p:cNvSpPr>
            <a:spLocks noGrp="1"/>
          </p:cNvSpPr>
          <p:nvPr>
            <p:ph type="title"/>
          </p:nvPr>
        </p:nvSpPr>
        <p:spPr>
          <a:xfrm>
            <a:off x="1065214" y="3355"/>
            <a:ext cx="8686800" cy="1143000"/>
          </a:xfrm>
        </p:spPr>
        <p:txBody>
          <a:bodyPr rIns="155448" anchor="b" anchorCtr="0">
            <a:noAutofit/>
          </a:bodyPr>
          <a:lstStyle>
            <a:lvl1pPr>
              <a:lnSpc>
                <a:spcPct val="80000"/>
              </a:lnSpc>
              <a:defRPr sz="3999"/>
            </a:lvl1pPr>
          </a:lstStyle>
          <a:p>
            <a:r>
              <a:rPr lang="en-US"/>
              <a:t>Click to edit Master title style</a:t>
            </a:r>
            <a:endParaRPr lang="en-US" dirty="0"/>
          </a:p>
        </p:txBody>
      </p:sp>
      <p:sp>
        <p:nvSpPr>
          <p:cNvPr id="3" name="Content Placeholder 2"/>
          <p:cNvSpPr>
            <a:spLocks noGrp="1"/>
          </p:cNvSpPr>
          <p:nvPr>
            <p:ph idx="1"/>
          </p:nvPr>
        </p:nvSpPr>
        <p:spPr>
          <a:xfrm>
            <a:off x="1065213" y="1146355"/>
            <a:ext cx="10513457" cy="4979808"/>
          </a:xfrm>
        </p:spPr>
        <p:txBody>
          <a:bodyPr tIns="457200" numCol="2" spcCol="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E60F92-1807-4BF9-BFBE-B0B141EA24D3}" type="datetime4">
              <a:rPr lang="en-US" smtClean="0"/>
              <a:t>November 22, 2024</a:t>
            </a:fld>
            <a:endParaRPr lang="en-US" dirty="0"/>
          </a:p>
        </p:txBody>
      </p:sp>
      <p:sp>
        <p:nvSpPr>
          <p:cNvPr id="5" name="Footer Placeholder 4"/>
          <p:cNvSpPr>
            <a:spLocks noGrp="1"/>
          </p:cNvSpPr>
          <p:nvPr>
            <p:ph type="ftr" sz="quarter" idx="11"/>
          </p:nvPr>
        </p:nvSpPr>
        <p:spPr>
          <a:xfrm>
            <a:off x="3349626" y="6477000"/>
            <a:ext cx="5489575" cy="381000"/>
          </a:xfrm>
          <a:prstGeom prst="rect">
            <a:avLst/>
          </a:prstGeom>
        </p:spPr>
        <p:txBody>
          <a:bodyPr/>
          <a:lstStyle>
            <a:lvl1pPr algn="ctr">
              <a:defRPr/>
            </a:lvl1pPr>
          </a:lstStyle>
          <a:p>
            <a:r>
              <a:rPr lang="en-US"/>
              <a:t>Account Name Open Enrollment</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dirty="0"/>
          </a:p>
        </p:txBody>
      </p:sp>
      <p:pic>
        <p:nvPicPr>
          <p:cNvPr id="9" name="Picture Placeholder 6">
            <a:extLst>
              <a:ext uri="{FF2B5EF4-FFF2-40B4-BE49-F238E27FC236}">
                <a16:creationId xmlns:a16="http://schemas.microsoft.com/office/drawing/2014/main" id="{C8E4DF2E-9336-4E0D-B4F3-7E1BA884CBD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9752014" y="396277"/>
            <a:ext cx="1828800" cy="539496"/>
          </a:xfrm>
          <a:prstGeom prst="rect">
            <a:avLst/>
          </a:prstGeom>
        </p:spPr>
      </p:pic>
      <p:sp>
        <p:nvSpPr>
          <p:cNvPr id="10" name="Rectangle 9">
            <a:extLst>
              <a:ext uri="{FF2B5EF4-FFF2-40B4-BE49-F238E27FC236}">
                <a16:creationId xmlns:a16="http://schemas.microsoft.com/office/drawing/2014/main" id="{4D9E115E-9091-4A55-A529-4F575F39E55A}"/>
              </a:ext>
            </a:extLst>
          </p:cNvPr>
          <p:cNvSpPr/>
          <p:nvPr userDrawn="1"/>
        </p:nvSpPr>
        <p:spPr>
          <a:xfrm>
            <a:off x="1065214" y="1146355"/>
            <a:ext cx="914401" cy="7315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295"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60575655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cSld name="Big Photo with Content">
    <p:spTree>
      <p:nvGrpSpPr>
        <p:cNvPr id="1" name=""/>
        <p:cNvGrpSpPr/>
        <p:nvPr/>
      </p:nvGrpSpPr>
      <p:grpSpPr>
        <a:xfrm>
          <a:off x="0" y="0"/>
          <a:ext cx="0" cy="0"/>
          <a:chOff x="0" y="0"/>
          <a:chExt cx="0" cy="0"/>
        </a:xfrm>
      </p:grpSpPr>
      <p:sp>
        <p:nvSpPr>
          <p:cNvPr id="5" name="Picture Placeholder 4"/>
          <p:cNvSpPr>
            <a:spLocks noGrp="1"/>
          </p:cNvSpPr>
          <p:nvPr>
            <p:ph type="pic" sz="quarter" idx="15"/>
          </p:nvPr>
        </p:nvSpPr>
        <p:spPr>
          <a:xfrm>
            <a:off x="0" y="0"/>
            <a:ext cx="12188825" cy="6858000"/>
          </a:xfrm>
        </p:spPr>
        <p:txBody>
          <a:bodyPr/>
          <a:lstStyle/>
          <a:p>
            <a:r>
              <a:rPr lang="en-US"/>
              <a:t>Drag picture to placeholder or click icon to add</a:t>
            </a:r>
          </a:p>
        </p:txBody>
      </p:sp>
      <p:sp>
        <p:nvSpPr>
          <p:cNvPr id="3" name="Content Placeholder 2"/>
          <p:cNvSpPr>
            <a:spLocks noGrp="1"/>
          </p:cNvSpPr>
          <p:nvPr>
            <p:ph idx="1"/>
          </p:nvPr>
        </p:nvSpPr>
        <p:spPr>
          <a:xfrm>
            <a:off x="1065215" y="2100652"/>
            <a:ext cx="5030787" cy="4757349"/>
          </a:xfrm>
        </p:spPr>
        <p:txBody>
          <a:bodyPr anchor="t" anchorCtr="0"/>
          <a:lstStyle>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dirty="0"/>
          </a:p>
        </p:txBody>
      </p:sp>
      <p:sp>
        <p:nvSpPr>
          <p:cNvPr id="2" name="Title 1"/>
          <p:cNvSpPr>
            <a:spLocks noGrp="1"/>
          </p:cNvSpPr>
          <p:nvPr>
            <p:ph type="title"/>
          </p:nvPr>
        </p:nvSpPr>
        <p:spPr>
          <a:xfrm>
            <a:off x="1065214" y="1"/>
            <a:ext cx="5030789" cy="2100651"/>
          </a:xfrm>
        </p:spPr>
        <p:txBody>
          <a:bodyPr/>
          <a:lstStyle/>
          <a:p>
            <a:r>
              <a:rPr lang="en-US"/>
              <a:t>Click to edit Master title style</a:t>
            </a:r>
            <a:endParaRPr lang="en-US" dirty="0"/>
          </a:p>
        </p:txBody>
      </p:sp>
      <p:sp>
        <p:nvSpPr>
          <p:cNvPr id="8" name="Picture Placeholder 7"/>
          <p:cNvSpPr>
            <a:spLocks noGrp="1"/>
          </p:cNvSpPr>
          <p:nvPr>
            <p:ph type="pic" sz="quarter" idx="14"/>
          </p:nvPr>
        </p:nvSpPr>
        <p:spPr>
          <a:xfrm>
            <a:off x="9752014" y="396277"/>
            <a:ext cx="1828800" cy="539496"/>
          </a:xfrm>
        </p:spPr>
        <p:txBody>
          <a:bodyPr/>
          <a:lstStyle/>
          <a:p>
            <a:r>
              <a:rPr lang="en-US"/>
              <a:t>Drag picture to placeholder or click icon to add</a:t>
            </a:r>
          </a:p>
        </p:txBody>
      </p:sp>
    </p:spTree>
    <p:extLst>
      <p:ext uri="{BB962C8B-B14F-4D97-AF65-F5344CB8AC3E}">
        <p14:creationId xmlns:p14="http://schemas.microsoft.com/office/powerpoint/2010/main" val="344637705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cSld name="Left Photo with Content">
    <p:spTree>
      <p:nvGrpSpPr>
        <p:cNvPr id="1" name=""/>
        <p:cNvGrpSpPr/>
        <p:nvPr/>
      </p:nvGrpSpPr>
      <p:grpSpPr>
        <a:xfrm>
          <a:off x="0" y="0"/>
          <a:ext cx="0" cy="0"/>
          <a:chOff x="0" y="0"/>
          <a:chExt cx="0" cy="0"/>
        </a:xfrm>
      </p:grpSpPr>
      <p:sp>
        <p:nvSpPr>
          <p:cNvPr id="4" name="Picture Placeholder 3"/>
          <p:cNvSpPr>
            <a:spLocks noGrp="1"/>
          </p:cNvSpPr>
          <p:nvPr>
            <p:ph type="pic" sz="quarter" idx="14"/>
          </p:nvPr>
        </p:nvSpPr>
        <p:spPr>
          <a:xfrm>
            <a:off x="2" y="0"/>
            <a:ext cx="4278785" cy="6858000"/>
          </a:xfrm>
        </p:spPr>
        <p:txBody>
          <a:bodyPr/>
          <a:lstStyle/>
          <a:p>
            <a:r>
              <a:rPr lang="en-US"/>
              <a:t>Drag picture to placeholder or click icon to add</a:t>
            </a:r>
          </a:p>
        </p:txBody>
      </p:sp>
      <p:sp>
        <p:nvSpPr>
          <p:cNvPr id="3" name="Content Placeholder 2"/>
          <p:cNvSpPr>
            <a:spLocks noGrp="1"/>
          </p:cNvSpPr>
          <p:nvPr>
            <p:ph idx="1"/>
          </p:nvPr>
        </p:nvSpPr>
        <p:spPr>
          <a:xfrm>
            <a:off x="5200565" y="2281883"/>
            <a:ext cx="5465848" cy="4576119"/>
          </a:xfrm>
        </p:spPr>
        <p:txBody>
          <a:bodyPr tIns="228600"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dirty="0"/>
          </a:p>
        </p:txBody>
      </p:sp>
      <p:sp>
        <p:nvSpPr>
          <p:cNvPr id="2" name="Title 1"/>
          <p:cNvSpPr>
            <a:spLocks noGrp="1"/>
          </p:cNvSpPr>
          <p:nvPr>
            <p:ph type="title"/>
          </p:nvPr>
        </p:nvSpPr>
        <p:spPr>
          <a:xfrm>
            <a:off x="5200565" y="0"/>
            <a:ext cx="5465848" cy="2404872"/>
          </a:xfrm>
        </p:spPr>
        <p:txBody>
          <a:bodyPr bIns="155448"/>
          <a:lstStyle>
            <a:lvl1pPr>
              <a:lnSpc>
                <a:spcPct val="100000"/>
              </a:lnSpc>
              <a:spcAft>
                <a:spcPts val="1000"/>
              </a:spcAft>
              <a:defRPr sz="2099" b="1">
                <a:solidFill>
                  <a:schemeClr val="accent1"/>
                </a:solidFill>
                <a:latin typeface="Open Sans" charset="0"/>
                <a:ea typeface="Open Sans" charset="0"/>
                <a:cs typeface="Open Sans" charset="0"/>
              </a:defRPr>
            </a:lvl1pPr>
          </a:lstStyle>
          <a:p>
            <a:r>
              <a:rPr lang="en-US"/>
              <a:t>Click to edit Master title style</a:t>
            </a:r>
            <a:endParaRPr lang="en-US" dirty="0"/>
          </a:p>
        </p:txBody>
      </p:sp>
      <p:sp>
        <p:nvSpPr>
          <p:cNvPr id="8" name="Picture Placeholder 7"/>
          <p:cNvSpPr>
            <a:spLocks noGrp="1"/>
          </p:cNvSpPr>
          <p:nvPr>
            <p:ph type="pic" sz="quarter" idx="15"/>
          </p:nvPr>
        </p:nvSpPr>
        <p:spPr>
          <a:xfrm>
            <a:off x="9752014" y="396277"/>
            <a:ext cx="1828800" cy="539496"/>
          </a:xfrm>
        </p:spPr>
        <p:txBody>
          <a:bodyPr/>
          <a:lstStyle/>
          <a:p>
            <a:r>
              <a:rPr lang="en-US"/>
              <a:t>Drag picture to placeholder or click icon to add</a:t>
            </a:r>
          </a:p>
        </p:txBody>
      </p:sp>
    </p:spTree>
    <p:extLst>
      <p:ext uri="{BB962C8B-B14F-4D97-AF65-F5344CB8AC3E}">
        <p14:creationId xmlns:p14="http://schemas.microsoft.com/office/powerpoint/2010/main" val="163285578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Plan Chart">
    <p:spTree>
      <p:nvGrpSpPr>
        <p:cNvPr id="1" name=""/>
        <p:cNvGrpSpPr/>
        <p:nvPr/>
      </p:nvGrpSpPr>
      <p:grpSpPr>
        <a:xfrm>
          <a:off x="0" y="0"/>
          <a:ext cx="0" cy="0"/>
          <a:chOff x="0" y="0"/>
          <a:chExt cx="0" cy="0"/>
        </a:xfrm>
      </p:grpSpPr>
      <p:sp>
        <p:nvSpPr>
          <p:cNvPr id="10" name="Chart Placeholder 9"/>
          <p:cNvSpPr>
            <a:spLocks noGrp="1"/>
          </p:cNvSpPr>
          <p:nvPr>
            <p:ph type="chart" sz="quarter" idx="13"/>
          </p:nvPr>
        </p:nvSpPr>
        <p:spPr>
          <a:xfrm>
            <a:off x="1065214" y="1423914"/>
            <a:ext cx="10514170" cy="5066847"/>
          </a:xfrm>
        </p:spPr>
        <p:txBody>
          <a:bodyPr anchor="b"/>
          <a:lstStyle/>
          <a:p>
            <a:r>
              <a:rPr lang="en-US"/>
              <a:t>Click icon to add chart</a:t>
            </a:r>
          </a:p>
        </p:txBody>
      </p:sp>
      <p:sp>
        <p:nvSpPr>
          <p:cNvPr id="2" name="Title 1"/>
          <p:cNvSpPr>
            <a:spLocks noGrp="1"/>
          </p:cNvSpPr>
          <p:nvPr>
            <p:ph type="title"/>
          </p:nvPr>
        </p:nvSpPr>
        <p:spPr>
          <a:xfrm>
            <a:off x="1065214" y="1"/>
            <a:ext cx="9007497" cy="1143000"/>
          </a:xfrm>
        </p:spPr>
        <p:txBody>
          <a:bodyPr/>
          <a:lstStyle>
            <a:lvl1pPr>
              <a:defRPr sz="2999"/>
            </a:lvl1p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494E4A6A-7543-2E47-A47C-558AE0E06DE0}" type="slidenum">
              <a:rPr lang="en-US" smtClean="0"/>
              <a:pPr/>
              <a:t>‹#›</a:t>
            </a:fld>
            <a:endParaRPr lang="en-US" dirty="0"/>
          </a:p>
        </p:txBody>
      </p:sp>
      <p:pic>
        <p:nvPicPr>
          <p:cNvPr id="6" name="Picture Placeholder 6">
            <a:extLst>
              <a:ext uri="{FF2B5EF4-FFF2-40B4-BE49-F238E27FC236}">
                <a16:creationId xmlns:a16="http://schemas.microsoft.com/office/drawing/2014/main" id="{8A7A34BA-1E7A-4302-AFDC-ABCD80C2320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9752014" y="396277"/>
            <a:ext cx="1828800" cy="539496"/>
          </a:xfrm>
          <a:prstGeom prst="rect">
            <a:avLst/>
          </a:prstGeom>
        </p:spPr>
      </p:pic>
      <p:sp>
        <p:nvSpPr>
          <p:cNvPr id="8" name="Rectangle 7">
            <a:extLst>
              <a:ext uri="{FF2B5EF4-FFF2-40B4-BE49-F238E27FC236}">
                <a16:creationId xmlns:a16="http://schemas.microsoft.com/office/drawing/2014/main" id="{14E67660-1FB2-4618-AFF9-24D4EE72C7AB}"/>
              </a:ext>
            </a:extLst>
          </p:cNvPr>
          <p:cNvSpPr/>
          <p:nvPr userDrawn="1"/>
        </p:nvSpPr>
        <p:spPr>
          <a:xfrm>
            <a:off x="1065214" y="1146355"/>
            <a:ext cx="914401" cy="7315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295"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37904418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Logo and Page Number">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494E4A6A-7543-2E47-A47C-558AE0E06DE0}" type="slidenum">
              <a:rPr lang="en-US" smtClean="0"/>
              <a:pPr/>
              <a:t>‹#›</a:t>
            </a:fld>
            <a:endParaRPr lang="en-US" dirty="0"/>
          </a:p>
        </p:txBody>
      </p:sp>
      <p:pic>
        <p:nvPicPr>
          <p:cNvPr id="4" name="Picture Placeholder 6">
            <a:extLst>
              <a:ext uri="{FF2B5EF4-FFF2-40B4-BE49-F238E27FC236}">
                <a16:creationId xmlns:a16="http://schemas.microsoft.com/office/drawing/2014/main" id="{8AF2463E-183B-4D53-B2D7-4AC10542F6D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9752014" y="396277"/>
            <a:ext cx="1828800" cy="539496"/>
          </a:xfrm>
          <a:prstGeom prst="rect">
            <a:avLst/>
          </a:prstGeom>
        </p:spPr>
      </p:pic>
    </p:spTree>
    <p:extLst>
      <p:ext uri="{BB962C8B-B14F-4D97-AF65-F5344CB8AC3E}">
        <p14:creationId xmlns:p14="http://schemas.microsoft.com/office/powerpoint/2010/main" val="106290944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and blank g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494E4A6A-7543-2E47-A47C-558AE0E06DE0}" type="slidenum">
              <a:rPr lang="en-US" smtClean="0"/>
              <a:pPr/>
              <a:t>‹#›</a:t>
            </a:fld>
            <a:endParaRPr lang="en-US" dirty="0"/>
          </a:p>
        </p:txBody>
      </p:sp>
      <p:pic>
        <p:nvPicPr>
          <p:cNvPr id="4" name="Picture Placeholder 6">
            <a:extLst>
              <a:ext uri="{FF2B5EF4-FFF2-40B4-BE49-F238E27FC236}">
                <a16:creationId xmlns:a16="http://schemas.microsoft.com/office/drawing/2014/main" id="{8AF2463E-183B-4D53-B2D7-4AC10542F6D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9752014" y="396277"/>
            <a:ext cx="1828800" cy="539496"/>
          </a:xfrm>
          <a:prstGeom prst="rect">
            <a:avLst/>
          </a:prstGeom>
        </p:spPr>
      </p:pic>
      <p:sp>
        <p:nvSpPr>
          <p:cNvPr id="6" name="Rectangle 5">
            <a:extLst>
              <a:ext uri="{FF2B5EF4-FFF2-40B4-BE49-F238E27FC236}">
                <a16:creationId xmlns:a16="http://schemas.microsoft.com/office/drawing/2014/main" id="{EF6CA70E-9019-45D3-886B-6731DF9DB575}"/>
              </a:ext>
            </a:extLst>
          </p:cNvPr>
          <p:cNvSpPr/>
          <p:nvPr userDrawn="1"/>
        </p:nvSpPr>
        <p:spPr>
          <a:xfrm>
            <a:off x="1065214" y="1146355"/>
            <a:ext cx="914401" cy="7315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295"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rgbClr val="FFFFFF"/>
              </a:solidFill>
              <a:effectLst/>
              <a:uLnTx/>
              <a:uFillTx/>
              <a:latin typeface="Calibri"/>
              <a:ea typeface="+mn-ea"/>
              <a:cs typeface="+mn-cs"/>
            </a:endParaRPr>
          </a:p>
        </p:txBody>
      </p:sp>
      <p:sp>
        <p:nvSpPr>
          <p:cNvPr id="7" name="Title 1">
            <a:extLst>
              <a:ext uri="{FF2B5EF4-FFF2-40B4-BE49-F238E27FC236}">
                <a16:creationId xmlns:a16="http://schemas.microsoft.com/office/drawing/2014/main" id="{31664C5B-32E2-413F-BA51-CEE9A0CBF504}"/>
              </a:ext>
            </a:extLst>
          </p:cNvPr>
          <p:cNvSpPr>
            <a:spLocks noGrp="1"/>
          </p:cNvSpPr>
          <p:nvPr>
            <p:ph type="title"/>
          </p:nvPr>
        </p:nvSpPr>
        <p:spPr>
          <a:xfrm>
            <a:off x="1065214" y="1"/>
            <a:ext cx="9007497" cy="1143000"/>
          </a:xfrm>
        </p:spPr>
        <p:txBody>
          <a:bodyPr/>
          <a:lstStyle>
            <a:lvl1pPr>
              <a:defRPr sz="3999"/>
            </a:lvl1pPr>
          </a:lstStyle>
          <a:p>
            <a:r>
              <a:rPr lang="en-US" dirty="0"/>
              <a:t>Click to edit Master title style</a:t>
            </a:r>
          </a:p>
        </p:txBody>
      </p:sp>
    </p:spTree>
    <p:extLst>
      <p:ext uri="{BB962C8B-B14F-4D97-AF65-F5344CB8AC3E}">
        <p14:creationId xmlns:p14="http://schemas.microsoft.com/office/powerpoint/2010/main" val="232642897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Divider">
    <p:bg>
      <p:bgPr>
        <a:solidFill>
          <a:schemeClr val="tx2"/>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3"/>
          </p:nvPr>
        </p:nvSpPr>
        <p:spPr>
          <a:xfrm>
            <a:off x="1" y="0"/>
            <a:ext cx="12198096" cy="6409944"/>
          </a:xfrm>
        </p:spPr>
        <p:txBody>
          <a:bodyPr/>
          <a:lstStyle/>
          <a:p>
            <a:r>
              <a:rPr lang="en-US"/>
              <a:t>Drag picture to placeholder or click icon to add</a:t>
            </a:r>
            <a:endParaRPr lang="en-US" dirty="0"/>
          </a:p>
        </p:txBody>
      </p:sp>
      <p:sp>
        <p:nvSpPr>
          <p:cNvPr id="14" name="Picture Placeholder 8"/>
          <p:cNvSpPr>
            <a:spLocks noGrp="1"/>
          </p:cNvSpPr>
          <p:nvPr>
            <p:ph type="pic" sz="quarter" idx="15"/>
          </p:nvPr>
        </p:nvSpPr>
        <p:spPr>
          <a:xfrm>
            <a:off x="0" y="4816475"/>
            <a:ext cx="12188825" cy="2404872"/>
          </a:xfrm>
        </p:spPr>
        <p:txBody>
          <a:bodyPr/>
          <a:lstStyle/>
          <a:p>
            <a:r>
              <a:rPr lang="en-US"/>
              <a:t>Drag picture to placeholder or click icon to add</a:t>
            </a:r>
          </a:p>
        </p:txBody>
      </p:sp>
      <p:sp>
        <p:nvSpPr>
          <p:cNvPr id="11" name="Title 1"/>
          <p:cNvSpPr>
            <a:spLocks noGrp="1"/>
          </p:cNvSpPr>
          <p:nvPr>
            <p:ph type="ctrTitle"/>
          </p:nvPr>
        </p:nvSpPr>
        <p:spPr>
          <a:xfrm>
            <a:off x="1065214" y="5143501"/>
            <a:ext cx="9601200" cy="1714500"/>
          </a:xfrm>
        </p:spPr>
        <p:txBody>
          <a:bodyPr rIns="0" bIns="457200">
            <a:normAutofit/>
          </a:bodyPr>
          <a:lstStyle>
            <a:lvl1pPr algn="l">
              <a:lnSpc>
                <a:spcPts val="5063"/>
              </a:lnSpc>
              <a:defRPr sz="5330" b="0" baseline="0">
                <a:solidFill>
                  <a:schemeClr val="bg1"/>
                </a:solidFill>
              </a:defRPr>
            </a:lvl1p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dirty="0"/>
          </a:p>
        </p:txBody>
      </p:sp>
      <p:sp>
        <p:nvSpPr>
          <p:cNvPr id="10" name="Picture Placeholder 7"/>
          <p:cNvSpPr>
            <a:spLocks noGrp="1"/>
          </p:cNvSpPr>
          <p:nvPr>
            <p:ph type="pic" sz="quarter" idx="14"/>
          </p:nvPr>
        </p:nvSpPr>
        <p:spPr>
          <a:xfrm>
            <a:off x="9752014" y="396277"/>
            <a:ext cx="1828800" cy="539496"/>
          </a:xfrm>
        </p:spPr>
        <p:txBody>
          <a:bodyPr/>
          <a:lstStyle/>
          <a:p>
            <a:r>
              <a:rPr lang="en-US"/>
              <a:t>Drag picture to placeholder or click icon to add</a:t>
            </a:r>
          </a:p>
        </p:txBody>
      </p:sp>
    </p:spTree>
    <p:extLst>
      <p:ext uri="{BB962C8B-B14F-4D97-AF65-F5344CB8AC3E}">
        <p14:creationId xmlns:p14="http://schemas.microsoft.com/office/powerpoint/2010/main" val="40267065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cSld name="Thank You">
    <p:bg>
      <p:bgPr>
        <a:solidFill>
          <a:schemeClr val="tx2"/>
        </a:solidFill>
        <a:effectLst/>
      </p:bgPr>
    </p:bg>
    <p:spTree>
      <p:nvGrpSpPr>
        <p:cNvPr id="1" name=""/>
        <p:cNvGrpSpPr/>
        <p:nvPr/>
      </p:nvGrpSpPr>
      <p:grpSpPr>
        <a:xfrm>
          <a:off x="0" y="0"/>
          <a:ext cx="0" cy="0"/>
          <a:chOff x="0" y="0"/>
          <a:chExt cx="0" cy="0"/>
        </a:xfrm>
      </p:grpSpPr>
      <p:sp>
        <p:nvSpPr>
          <p:cNvPr id="8" name="Picture Placeholder 6"/>
          <p:cNvSpPr>
            <a:spLocks noGrp="1"/>
          </p:cNvSpPr>
          <p:nvPr>
            <p:ph type="pic" sz="quarter" idx="11"/>
          </p:nvPr>
        </p:nvSpPr>
        <p:spPr>
          <a:xfrm>
            <a:off x="1" y="2"/>
            <a:ext cx="12188952" cy="5888039"/>
          </a:xfrm>
        </p:spPr>
        <p:txBody>
          <a:bodyPr/>
          <a:lstStyle/>
          <a:p>
            <a:r>
              <a:rPr lang="en-US"/>
              <a:t>Drag picture to placeholder or click icon to add</a:t>
            </a:r>
          </a:p>
        </p:txBody>
      </p:sp>
      <p:sp>
        <p:nvSpPr>
          <p:cNvPr id="9" name="Picture Placeholder 8"/>
          <p:cNvSpPr>
            <a:spLocks noGrp="1"/>
          </p:cNvSpPr>
          <p:nvPr>
            <p:ph type="pic" sz="quarter" idx="13"/>
          </p:nvPr>
        </p:nvSpPr>
        <p:spPr>
          <a:xfrm>
            <a:off x="0" y="4816475"/>
            <a:ext cx="12188825" cy="2404872"/>
          </a:xfrm>
        </p:spPr>
        <p:txBody>
          <a:bodyPr/>
          <a:lstStyle/>
          <a:p>
            <a:r>
              <a:rPr lang="en-US"/>
              <a:t>Drag picture to placeholder or click icon to add</a:t>
            </a:r>
            <a:endParaRPr lang="en-US" dirty="0"/>
          </a:p>
        </p:txBody>
      </p:sp>
      <p:sp>
        <p:nvSpPr>
          <p:cNvPr id="14" name="Picture Placeholder 7"/>
          <p:cNvSpPr>
            <a:spLocks noGrp="1"/>
          </p:cNvSpPr>
          <p:nvPr>
            <p:ph type="pic" sz="quarter" idx="14"/>
          </p:nvPr>
        </p:nvSpPr>
        <p:spPr>
          <a:xfrm>
            <a:off x="7918706" y="530352"/>
            <a:ext cx="3657600" cy="1078992"/>
          </a:xfrm>
        </p:spPr>
        <p:txBody>
          <a:bodyPr/>
          <a:lstStyle/>
          <a:p>
            <a:r>
              <a:rPr lang="en-US"/>
              <a:t>Drag picture to placeholder or click icon to add</a:t>
            </a:r>
          </a:p>
        </p:txBody>
      </p:sp>
      <p:sp>
        <p:nvSpPr>
          <p:cNvPr id="13" name="Subtitle 2"/>
          <p:cNvSpPr>
            <a:spLocks noGrp="1"/>
          </p:cNvSpPr>
          <p:nvPr>
            <p:ph type="subTitle" idx="1" hasCustomPrompt="1"/>
          </p:nvPr>
        </p:nvSpPr>
        <p:spPr>
          <a:xfrm>
            <a:off x="6094414" y="5974409"/>
            <a:ext cx="5484971" cy="927693"/>
          </a:xfrm>
        </p:spPr>
        <p:txBody>
          <a:bodyPr wrap="square" lIns="0" tIns="0" rIns="0" bIns="0" anchor="t" anchorCtr="0">
            <a:noAutofit/>
          </a:bodyPr>
          <a:lstStyle>
            <a:lvl1pPr marL="0" indent="0" algn="r">
              <a:buNone/>
              <a:defRPr sz="2398" b="0" i="1" cap="none" baseline="0">
                <a:solidFill>
                  <a:schemeClr val="accent3"/>
                </a:solidFill>
                <a:latin typeface="Open Sans" charset="0"/>
                <a:ea typeface="Open Sans" charset="0"/>
                <a:cs typeface="Open Sans" charset="0"/>
              </a:defRPr>
            </a:lvl1pPr>
            <a:lvl2pPr marL="609250" indent="0" algn="ctr">
              <a:buNone/>
              <a:defRPr>
                <a:solidFill>
                  <a:schemeClr val="tx1">
                    <a:tint val="75000"/>
                  </a:schemeClr>
                </a:solidFill>
              </a:defRPr>
            </a:lvl2pPr>
            <a:lvl3pPr marL="1218498" indent="0" algn="ctr">
              <a:buNone/>
              <a:defRPr>
                <a:solidFill>
                  <a:schemeClr val="tx1">
                    <a:tint val="75000"/>
                  </a:schemeClr>
                </a:solidFill>
              </a:defRPr>
            </a:lvl3pPr>
            <a:lvl4pPr marL="1827749" indent="0" algn="ctr">
              <a:buNone/>
              <a:defRPr>
                <a:solidFill>
                  <a:schemeClr val="tx1">
                    <a:tint val="75000"/>
                  </a:schemeClr>
                </a:solidFill>
              </a:defRPr>
            </a:lvl4pPr>
            <a:lvl5pPr marL="2436999" indent="0" algn="ctr">
              <a:buNone/>
              <a:defRPr>
                <a:solidFill>
                  <a:schemeClr val="tx1">
                    <a:tint val="75000"/>
                  </a:schemeClr>
                </a:solidFill>
              </a:defRPr>
            </a:lvl5pPr>
            <a:lvl6pPr marL="3046248" indent="0" algn="ctr">
              <a:buNone/>
              <a:defRPr>
                <a:solidFill>
                  <a:schemeClr val="tx1">
                    <a:tint val="75000"/>
                  </a:schemeClr>
                </a:solidFill>
              </a:defRPr>
            </a:lvl6pPr>
            <a:lvl7pPr marL="3655498" indent="0" algn="ctr">
              <a:buNone/>
              <a:defRPr>
                <a:solidFill>
                  <a:schemeClr val="tx1">
                    <a:tint val="75000"/>
                  </a:schemeClr>
                </a:solidFill>
              </a:defRPr>
            </a:lvl7pPr>
            <a:lvl8pPr marL="4264747" indent="0" algn="ctr">
              <a:buNone/>
              <a:defRPr>
                <a:solidFill>
                  <a:schemeClr val="tx1">
                    <a:tint val="75000"/>
                  </a:schemeClr>
                </a:solidFill>
              </a:defRPr>
            </a:lvl8pPr>
            <a:lvl9pPr marL="4873996" indent="0" algn="ctr">
              <a:buNone/>
              <a:defRPr>
                <a:solidFill>
                  <a:schemeClr val="tx1">
                    <a:tint val="75000"/>
                  </a:schemeClr>
                </a:solidFill>
              </a:defRPr>
            </a:lvl9pPr>
          </a:lstStyle>
          <a:p>
            <a:r>
              <a:rPr lang="en-US" dirty="0"/>
              <a:t>Web address and/or phone number</a:t>
            </a:r>
          </a:p>
        </p:txBody>
      </p:sp>
      <p:sp>
        <p:nvSpPr>
          <p:cNvPr id="4" name="Text Placeholder 3"/>
          <p:cNvSpPr>
            <a:spLocks noGrp="1"/>
          </p:cNvSpPr>
          <p:nvPr>
            <p:ph type="body" sz="quarter" idx="12" hasCustomPrompt="1"/>
          </p:nvPr>
        </p:nvSpPr>
        <p:spPr>
          <a:xfrm>
            <a:off x="7923214" y="5279032"/>
            <a:ext cx="3656012" cy="690563"/>
          </a:xfrm>
        </p:spPr>
        <p:txBody>
          <a:bodyPr tIns="0" bIns="45720" anchor="b" anchorCtr="0"/>
          <a:lstStyle>
            <a:lvl1pPr marL="0" indent="0" algn="r">
              <a:buNone/>
              <a:defRPr sz="1799" i="1">
                <a:solidFill>
                  <a:schemeClr val="bg1"/>
                </a:solidFill>
              </a:defRPr>
            </a:lvl1pPr>
          </a:lstStyle>
          <a:p>
            <a:pPr lvl="0"/>
            <a:r>
              <a:rPr lang="en-US" dirty="0"/>
              <a:t>For more information:</a:t>
            </a:r>
          </a:p>
        </p:txBody>
      </p:sp>
      <p:sp>
        <p:nvSpPr>
          <p:cNvPr id="15" name="Title 1"/>
          <p:cNvSpPr>
            <a:spLocks noGrp="1"/>
          </p:cNvSpPr>
          <p:nvPr>
            <p:ph type="ctrTitle"/>
          </p:nvPr>
        </p:nvSpPr>
        <p:spPr>
          <a:xfrm>
            <a:off x="1065214" y="5143501"/>
            <a:ext cx="5029201" cy="1714500"/>
          </a:xfrm>
        </p:spPr>
        <p:txBody>
          <a:bodyPr rIns="0" bIns="457200">
            <a:normAutofit/>
          </a:bodyPr>
          <a:lstStyle>
            <a:lvl1pPr algn="l">
              <a:lnSpc>
                <a:spcPts val="5063"/>
              </a:lnSpc>
              <a:defRPr sz="5330" b="0" baseline="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42988087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4E4A6A-7543-2E47-A47C-558AE0E06DE0}" type="slidenum">
              <a:rPr lang="en-US" smtClean="0"/>
              <a:t>‹#›</a:t>
            </a:fld>
            <a:endParaRPr lang="en-US"/>
          </a:p>
        </p:txBody>
      </p:sp>
    </p:spTree>
    <p:extLst>
      <p:ext uri="{BB962C8B-B14F-4D97-AF65-F5344CB8AC3E}">
        <p14:creationId xmlns:p14="http://schemas.microsoft.com/office/powerpoint/2010/main" val="318096211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Title and Text layout">
    <p:spTree>
      <p:nvGrpSpPr>
        <p:cNvPr id="1" name=""/>
        <p:cNvGrpSpPr/>
        <p:nvPr/>
      </p:nvGrpSpPr>
      <p:grpSpPr>
        <a:xfrm>
          <a:off x="0" y="0"/>
          <a:ext cx="0" cy="0"/>
          <a:chOff x="0" y="0"/>
          <a:chExt cx="0" cy="0"/>
        </a:xfrm>
      </p:grpSpPr>
      <p:sp>
        <p:nvSpPr>
          <p:cNvPr id="6" name="Content Placeholder 6"/>
          <p:cNvSpPr>
            <a:spLocks noGrp="1"/>
          </p:cNvSpPr>
          <p:nvPr>
            <p:ph sz="quarter" idx="11"/>
          </p:nvPr>
        </p:nvSpPr>
        <p:spPr>
          <a:xfrm>
            <a:off x="501380" y="1303022"/>
            <a:ext cx="11281153" cy="4860713"/>
          </a:xfrm>
          <a:prstGeom prst="rect">
            <a:avLst/>
          </a:prstGeom>
        </p:spPr>
        <p:txBody>
          <a:bodyPr>
            <a:normAutofit/>
          </a:bodyPr>
          <a:lstStyle>
            <a:lvl1pPr marL="174569" indent="-174569">
              <a:defRPr sz="1600" spc="31" baseline="0">
                <a:solidFill>
                  <a:schemeClr val="tx1"/>
                </a:solidFill>
              </a:defRPr>
            </a:lvl1pPr>
            <a:lvl2pPr marL="457052" indent="-228525">
              <a:defRPr sz="1400" spc="31" baseline="0">
                <a:solidFill>
                  <a:schemeClr val="tx1"/>
                </a:solidFill>
              </a:defRPr>
            </a:lvl2pPr>
            <a:lvl3pPr marL="685577" indent="-228525">
              <a:defRPr sz="1400" spc="31" baseline="0">
                <a:solidFill>
                  <a:schemeClr val="tx1"/>
                </a:solidFill>
              </a:defRPr>
            </a:lvl3pPr>
            <a:lvl4pPr marL="914103" indent="-228525">
              <a:defRPr sz="1400" spc="31" baseline="0">
                <a:solidFill>
                  <a:schemeClr val="tx1"/>
                </a:solidFill>
              </a:defRPr>
            </a:lvl4pPr>
            <a:lvl5pPr marL="1142628" indent="-228525">
              <a:defRPr sz="1400" spc="31"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a:xfrm>
            <a:off x="501380" y="609602"/>
            <a:ext cx="11281153" cy="412751"/>
          </a:xfrm>
          <a:prstGeom prst="rect">
            <a:avLst/>
          </a:prstGeom>
        </p:spPr>
        <p:txBody>
          <a:bodyPr/>
          <a:lstStyle/>
          <a:p>
            <a:r>
              <a:rPr lang="en-US" dirty="0"/>
              <a:t>Click to edit Master title style</a:t>
            </a:r>
          </a:p>
        </p:txBody>
      </p:sp>
      <p:sp>
        <p:nvSpPr>
          <p:cNvPr id="13" name="Slide Number Placeholder 5"/>
          <p:cNvSpPr>
            <a:spLocks noGrp="1"/>
          </p:cNvSpPr>
          <p:nvPr>
            <p:ph type="sldNum" sz="quarter" idx="4"/>
          </p:nvPr>
        </p:nvSpPr>
        <p:spPr>
          <a:xfrm>
            <a:off x="11389369" y="6248403"/>
            <a:ext cx="568801" cy="304271"/>
          </a:xfrm>
          <a:prstGeom prst="rect">
            <a:avLst/>
          </a:prstGeom>
        </p:spPr>
        <p:txBody>
          <a:bodyPr vert="horz" lIns="91440" tIns="45720" rIns="91440" bIns="45720" rtlCol="0" anchor="ctr"/>
          <a:lstStyle>
            <a:lvl1pPr algn="ctr">
              <a:defRPr sz="800">
                <a:solidFill>
                  <a:schemeClr val="bg1"/>
                </a:solidFill>
                <a:latin typeface="Arial"/>
              </a:defRPr>
            </a:lvl1pPr>
          </a:lstStyle>
          <a:p>
            <a:fld id="{00FBA906-C32E-F14B-9F9D-654E6EF8CED3}" type="slidenum">
              <a:rPr lang="en-US" smtClean="0"/>
              <a:pPr/>
              <a:t>‹#›</a:t>
            </a:fld>
            <a:endParaRPr lang="en-US" dirty="0"/>
          </a:p>
        </p:txBody>
      </p:sp>
    </p:spTree>
    <p:extLst>
      <p:ext uri="{BB962C8B-B14F-4D97-AF65-F5344CB8AC3E}">
        <p14:creationId xmlns:p14="http://schemas.microsoft.com/office/powerpoint/2010/main" val="338390156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Chart layout">
    <p:spTree>
      <p:nvGrpSpPr>
        <p:cNvPr id="1" name=""/>
        <p:cNvGrpSpPr/>
        <p:nvPr/>
      </p:nvGrpSpPr>
      <p:grpSpPr>
        <a:xfrm>
          <a:off x="0" y="0"/>
          <a:ext cx="0" cy="0"/>
          <a:chOff x="0" y="0"/>
          <a:chExt cx="0" cy="0"/>
        </a:xfrm>
      </p:grpSpPr>
      <p:sp>
        <p:nvSpPr>
          <p:cNvPr id="10" name="Chart Placeholder 9"/>
          <p:cNvSpPr>
            <a:spLocks noGrp="1"/>
          </p:cNvSpPr>
          <p:nvPr>
            <p:ph type="chart" sz="quarter" idx="11"/>
          </p:nvPr>
        </p:nvSpPr>
        <p:spPr>
          <a:xfrm>
            <a:off x="505880" y="1143000"/>
            <a:ext cx="11276652" cy="5029200"/>
          </a:xfrm>
          <a:prstGeom prst="rect">
            <a:avLst/>
          </a:prstGeom>
        </p:spPr>
        <p:txBody>
          <a:bodyPr/>
          <a:lstStyle/>
          <a:p>
            <a:r>
              <a:rPr lang="en-US" dirty="0"/>
              <a:t>Click icon to add chart</a:t>
            </a:r>
          </a:p>
        </p:txBody>
      </p:sp>
      <p:sp>
        <p:nvSpPr>
          <p:cNvPr id="7" name="Slide Number Placeholder 5"/>
          <p:cNvSpPr>
            <a:spLocks noGrp="1"/>
          </p:cNvSpPr>
          <p:nvPr>
            <p:ph type="sldNum" sz="quarter" idx="4"/>
          </p:nvPr>
        </p:nvSpPr>
        <p:spPr>
          <a:xfrm>
            <a:off x="11389369" y="6248403"/>
            <a:ext cx="568801" cy="304271"/>
          </a:xfrm>
          <a:prstGeom prst="rect">
            <a:avLst/>
          </a:prstGeom>
        </p:spPr>
        <p:txBody>
          <a:bodyPr vert="horz" lIns="91440" tIns="45720" rIns="91440" bIns="45720" rtlCol="0" anchor="ctr"/>
          <a:lstStyle>
            <a:lvl1pPr algn="ctr">
              <a:defRPr sz="800">
                <a:solidFill>
                  <a:schemeClr val="bg1"/>
                </a:solidFill>
                <a:latin typeface="Arial"/>
              </a:defRPr>
            </a:lvl1pPr>
          </a:lstStyle>
          <a:p>
            <a:fld id="{00FBA906-C32E-F14B-9F9D-654E6EF8CED3}" type="slidenum">
              <a:rPr lang="en-US" smtClean="0"/>
              <a:pPr/>
              <a:t>‹#›</a:t>
            </a:fld>
            <a:endParaRPr lang="en-US" dirty="0"/>
          </a:p>
        </p:txBody>
      </p:sp>
      <p:sp>
        <p:nvSpPr>
          <p:cNvPr id="5" name="Title 3"/>
          <p:cNvSpPr>
            <a:spLocks noGrp="1"/>
          </p:cNvSpPr>
          <p:nvPr>
            <p:ph type="title"/>
          </p:nvPr>
        </p:nvSpPr>
        <p:spPr>
          <a:xfrm>
            <a:off x="505452" y="609602"/>
            <a:ext cx="11256764" cy="412751"/>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897187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18" Type="http://schemas.openxmlformats.org/officeDocument/2006/relationships/slideLayout" Target="../slideLayouts/slideLayout55.xml"/><Relationship Id="rId26" Type="http://schemas.openxmlformats.org/officeDocument/2006/relationships/slideLayout" Target="../slideLayouts/slideLayout63.xml"/><Relationship Id="rId39" Type="http://schemas.openxmlformats.org/officeDocument/2006/relationships/slideLayout" Target="../slideLayouts/slideLayout76.xml"/><Relationship Id="rId3" Type="http://schemas.openxmlformats.org/officeDocument/2006/relationships/slideLayout" Target="../slideLayouts/slideLayout40.xml"/><Relationship Id="rId21" Type="http://schemas.openxmlformats.org/officeDocument/2006/relationships/slideLayout" Target="../slideLayouts/slideLayout58.xml"/><Relationship Id="rId34" Type="http://schemas.openxmlformats.org/officeDocument/2006/relationships/slideLayout" Target="../slideLayouts/slideLayout71.xml"/><Relationship Id="rId42" Type="http://schemas.openxmlformats.org/officeDocument/2006/relationships/theme" Target="../theme/theme4.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5" Type="http://schemas.openxmlformats.org/officeDocument/2006/relationships/slideLayout" Target="../slideLayouts/slideLayout62.xml"/><Relationship Id="rId33" Type="http://schemas.openxmlformats.org/officeDocument/2006/relationships/slideLayout" Target="../slideLayouts/slideLayout70.xml"/><Relationship Id="rId38" Type="http://schemas.openxmlformats.org/officeDocument/2006/relationships/slideLayout" Target="../slideLayouts/slideLayout75.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20" Type="http://schemas.openxmlformats.org/officeDocument/2006/relationships/slideLayout" Target="../slideLayouts/slideLayout57.xml"/><Relationship Id="rId29" Type="http://schemas.openxmlformats.org/officeDocument/2006/relationships/slideLayout" Target="../slideLayouts/slideLayout66.xml"/><Relationship Id="rId41" Type="http://schemas.openxmlformats.org/officeDocument/2006/relationships/slideLayout" Target="../slideLayouts/slideLayout78.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24" Type="http://schemas.openxmlformats.org/officeDocument/2006/relationships/slideLayout" Target="../slideLayouts/slideLayout61.xml"/><Relationship Id="rId32" Type="http://schemas.openxmlformats.org/officeDocument/2006/relationships/slideLayout" Target="../slideLayouts/slideLayout69.xml"/><Relationship Id="rId37" Type="http://schemas.openxmlformats.org/officeDocument/2006/relationships/slideLayout" Target="../slideLayouts/slideLayout74.xml"/><Relationship Id="rId40" Type="http://schemas.openxmlformats.org/officeDocument/2006/relationships/slideLayout" Target="../slideLayouts/slideLayout77.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23" Type="http://schemas.openxmlformats.org/officeDocument/2006/relationships/slideLayout" Target="../slideLayouts/slideLayout60.xml"/><Relationship Id="rId28" Type="http://schemas.openxmlformats.org/officeDocument/2006/relationships/slideLayout" Target="../slideLayouts/slideLayout65.xml"/><Relationship Id="rId36" Type="http://schemas.openxmlformats.org/officeDocument/2006/relationships/slideLayout" Target="../slideLayouts/slideLayout73.xml"/><Relationship Id="rId10" Type="http://schemas.openxmlformats.org/officeDocument/2006/relationships/slideLayout" Target="../slideLayouts/slideLayout47.xml"/><Relationship Id="rId19" Type="http://schemas.openxmlformats.org/officeDocument/2006/relationships/slideLayout" Target="../slideLayouts/slideLayout56.xml"/><Relationship Id="rId31" Type="http://schemas.openxmlformats.org/officeDocument/2006/relationships/slideLayout" Target="../slideLayouts/slideLayout68.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 Id="rId22" Type="http://schemas.openxmlformats.org/officeDocument/2006/relationships/slideLayout" Target="../slideLayouts/slideLayout59.xml"/><Relationship Id="rId27" Type="http://schemas.openxmlformats.org/officeDocument/2006/relationships/slideLayout" Target="../slideLayouts/slideLayout64.xml"/><Relationship Id="rId30" Type="http://schemas.openxmlformats.org/officeDocument/2006/relationships/slideLayout" Target="../slideLayouts/slideLayout67.xml"/><Relationship Id="rId35" Type="http://schemas.openxmlformats.org/officeDocument/2006/relationships/slideLayout" Target="../slideLayouts/slideLayout7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slideLayout" Target="../slideLayouts/slideLayout91.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17" Type="http://schemas.openxmlformats.org/officeDocument/2006/relationships/theme" Target="../theme/theme5.xml"/><Relationship Id="rId2" Type="http://schemas.openxmlformats.org/officeDocument/2006/relationships/slideLayout" Target="../slideLayouts/slideLayout80.xml"/><Relationship Id="rId16" Type="http://schemas.openxmlformats.org/officeDocument/2006/relationships/slideLayout" Target="../slideLayouts/slideLayout94.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5" Type="http://schemas.openxmlformats.org/officeDocument/2006/relationships/slideLayout" Target="../slideLayouts/slideLayout9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8013" y="-1"/>
            <a:ext cx="9140826" cy="1589903"/>
          </a:xfrm>
          <a:prstGeom prst="rect">
            <a:avLst/>
          </a:prstGeom>
        </p:spPr>
        <p:txBody>
          <a:bodyPr vert="horz" lIns="0" tIns="45720" rIns="0" bIns="155448"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608013" y="1589902"/>
            <a:ext cx="10969944" cy="4887098"/>
          </a:xfrm>
          <a:prstGeom prst="rect">
            <a:avLst/>
          </a:prstGeom>
        </p:spPr>
        <p:txBody>
          <a:bodyPr vert="horz" lIns="0" tIns="457200" rIns="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8467" y="6477000"/>
            <a:ext cx="1315732" cy="381000"/>
          </a:xfrm>
          <a:prstGeom prst="rect">
            <a:avLst/>
          </a:prstGeom>
        </p:spPr>
        <p:txBody>
          <a:bodyPr vert="horz" wrap="none" lIns="0" tIns="45720" rIns="0" bIns="45720" rtlCol="0" anchor="ctr"/>
          <a:lstStyle>
            <a:lvl1pPr algn="l">
              <a:defRPr sz="1000">
                <a:solidFill>
                  <a:schemeClr val="tx1">
                    <a:lumMod val="50000"/>
                    <a:lumOff val="50000"/>
                  </a:schemeClr>
                </a:solidFill>
                <a:latin typeface="Open Sans"/>
                <a:cs typeface="Open Sans"/>
              </a:defRPr>
            </a:lvl1pPr>
          </a:lstStyle>
          <a:p>
            <a:fld id="{B75C1F78-E246-494A-8648-0A90C6C26520}" type="datetime4">
              <a:rPr lang="en-US" smtClean="0"/>
              <a:t>November 22, 2024</a:t>
            </a:fld>
            <a:endParaRPr lang="en-US" dirty="0"/>
          </a:p>
        </p:txBody>
      </p:sp>
      <p:sp>
        <p:nvSpPr>
          <p:cNvPr id="6" name="Slide Number Placeholder 5"/>
          <p:cNvSpPr>
            <a:spLocks noGrp="1"/>
          </p:cNvSpPr>
          <p:nvPr>
            <p:ph type="sldNum" sz="quarter" idx="4"/>
          </p:nvPr>
        </p:nvSpPr>
        <p:spPr>
          <a:xfrm>
            <a:off x="11578670" y="6477000"/>
            <a:ext cx="392085" cy="381000"/>
          </a:xfrm>
          <a:prstGeom prst="rect">
            <a:avLst/>
          </a:prstGeom>
        </p:spPr>
        <p:txBody>
          <a:bodyPr vert="horz" wrap="none" lIns="0" tIns="45720" rIns="0" bIns="45720" rtlCol="0" anchor="ctr"/>
          <a:lstStyle>
            <a:lvl1pPr algn="r">
              <a:defRPr sz="1600">
                <a:solidFill>
                  <a:schemeClr val="tx1">
                    <a:lumMod val="50000"/>
                    <a:lumOff val="50000"/>
                  </a:schemeClr>
                </a:solidFill>
                <a:latin typeface="Open Sans"/>
                <a:cs typeface="Open Sans"/>
              </a:defRPr>
            </a:lvl1pPr>
          </a:lstStyle>
          <a:p>
            <a:fld id="{494E4A6A-7543-2E47-A47C-558AE0E06DE0}" type="slidenum">
              <a:rPr lang="en-US" smtClean="0"/>
              <a:pPr/>
              <a:t>‹#›</a:t>
            </a:fld>
            <a:endParaRPr lang="en-US" dirty="0"/>
          </a:p>
        </p:txBody>
      </p:sp>
      <p:sp>
        <p:nvSpPr>
          <p:cNvPr id="7" name="Footer Placeholder 6"/>
          <p:cNvSpPr>
            <a:spLocks noGrp="1"/>
          </p:cNvSpPr>
          <p:nvPr>
            <p:ph type="ftr" sz="quarter" idx="3"/>
          </p:nvPr>
        </p:nvSpPr>
        <p:spPr>
          <a:xfrm>
            <a:off x="4037013" y="6492875"/>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Account Name Open Enrollment</a:t>
            </a:r>
            <a:endParaRPr lang="en-US" dirty="0"/>
          </a:p>
        </p:txBody>
      </p:sp>
    </p:spTree>
    <p:extLst>
      <p:ext uri="{BB962C8B-B14F-4D97-AF65-F5344CB8AC3E}">
        <p14:creationId xmlns:p14="http://schemas.microsoft.com/office/powerpoint/2010/main" val="1071201156"/>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4" r:id="rId4"/>
    <p:sldLayoutId id="2147483805" r:id="rId5"/>
    <p:sldLayoutId id="2147483806" r:id="rId6"/>
    <p:sldLayoutId id="2147483808" r:id="rId7"/>
    <p:sldLayoutId id="2147483890" r:id="rId8"/>
    <p:sldLayoutId id="2147483891" r:id="rId9"/>
    <p:sldLayoutId id="2147483892" r:id="rId10"/>
    <p:sldLayoutId id="2147483893" r:id="rId11"/>
    <p:sldLayoutId id="2147483894" r:id="rId12"/>
    <p:sldLayoutId id="2147483895" r:id="rId13"/>
  </p:sldLayoutIdLst>
  <p:hf hdr="0" ftr="0" dt="0"/>
  <p:txStyles>
    <p:titleStyle>
      <a:lvl1pPr algn="l" defTabSz="609341" rtl="0" eaLnBrk="1" latinLnBrk="0" hangingPunct="1">
        <a:lnSpc>
          <a:spcPct val="90000"/>
        </a:lnSpc>
        <a:spcBef>
          <a:spcPct val="0"/>
        </a:spcBef>
        <a:buNone/>
        <a:tabLst/>
        <a:defRPr sz="4000" kern="1200" cap="none">
          <a:solidFill>
            <a:schemeClr val="tx2"/>
          </a:solidFill>
          <a:latin typeface="Oswald Regular"/>
          <a:ea typeface="+mj-ea"/>
          <a:cs typeface="Oswald Regular"/>
        </a:defRPr>
      </a:lvl1pPr>
    </p:titleStyle>
    <p:bodyStyle>
      <a:lvl1pPr marL="228543" indent="-228543" algn="l" defTabSz="609341" rtl="0" eaLnBrk="1" latinLnBrk="0" hangingPunct="1">
        <a:lnSpc>
          <a:spcPct val="100000"/>
        </a:lnSpc>
        <a:spcBef>
          <a:spcPts val="0"/>
        </a:spcBef>
        <a:spcAft>
          <a:spcPts val="2000"/>
        </a:spcAft>
        <a:buClr>
          <a:schemeClr val="accent1"/>
        </a:buClr>
        <a:buSzPct val="100000"/>
        <a:buFont typeface="Wingdings" charset="2"/>
        <a:buChar char="§"/>
        <a:defRPr sz="2000" b="0" i="0" kern="1200" baseline="0">
          <a:solidFill>
            <a:schemeClr val="tx1">
              <a:lumMod val="75000"/>
              <a:lumOff val="25000"/>
            </a:schemeClr>
          </a:solidFill>
          <a:latin typeface="Open Sans"/>
          <a:ea typeface="+mn-ea"/>
          <a:cs typeface="Open Sans"/>
        </a:defRPr>
      </a:lvl1pPr>
      <a:lvl2pPr marL="457086" indent="-228543" algn="l" defTabSz="609341" rtl="0" eaLnBrk="1" latinLnBrk="0" hangingPunct="1">
        <a:lnSpc>
          <a:spcPct val="100000"/>
        </a:lnSpc>
        <a:spcBef>
          <a:spcPts val="0"/>
        </a:spcBef>
        <a:spcAft>
          <a:spcPts val="2000"/>
        </a:spcAft>
        <a:buClr>
          <a:schemeClr val="accent3"/>
        </a:buClr>
        <a:buSzPct val="100000"/>
        <a:buFont typeface="Wingdings" charset="2"/>
        <a:buChar char="§"/>
        <a:defRPr sz="2000" b="0" i="0" kern="1200" baseline="0">
          <a:solidFill>
            <a:schemeClr val="tx1">
              <a:lumMod val="75000"/>
              <a:lumOff val="25000"/>
            </a:schemeClr>
          </a:solidFill>
          <a:latin typeface="Open Sans"/>
          <a:ea typeface="+mn-ea"/>
          <a:cs typeface="Open Sans"/>
        </a:defRPr>
      </a:lvl2pPr>
      <a:lvl3pPr marL="822754" indent="-257110" algn="l" defTabSz="609341" rtl="0" eaLnBrk="1" latinLnBrk="0" hangingPunct="1">
        <a:lnSpc>
          <a:spcPct val="100000"/>
        </a:lnSpc>
        <a:spcBef>
          <a:spcPts val="0"/>
        </a:spcBef>
        <a:spcAft>
          <a:spcPts val="2000"/>
        </a:spcAft>
        <a:buClr>
          <a:schemeClr val="accent3"/>
        </a:buClr>
        <a:buSzPct val="100000"/>
        <a:buFont typeface="Wingdings" charset="2"/>
        <a:buChar char="§"/>
        <a:defRPr sz="2000" b="0" i="0" kern="1200">
          <a:solidFill>
            <a:schemeClr val="tx1">
              <a:lumMod val="75000"/>
              <a:lumOff val="25000"/>
            </a:schemeClr>
          </a:solidFill>
          <a:latin typeface="Open Sans"/>
          <a:ea typeface="+mn-ea"/>
          <a:cs typeface="Open Sans"/>
        </a:defRPr>
      </a:lvl3pPr>
      <a:lvl4pPr marL="1188423" indent="-303138" algn="l" defTabSz="609341" rtl="0" eaLnBrk="1" latinLnBrk="0" hangingPunct="1">
        <a:lnSpc>
          <a:spcPct val="100000"/>
        </a:lnSpc>
        <a:spcBef>
          <a:spcPts val="0"/>
        </a:spcBef>
        <a:spcAft>
          <a:spcPts val="2000"/>
        </a:spcAft>
        <a:buClr>
          <a:schemeClr val="accent3"/>
        </a:buClr>
        <a:buSzPct val="100000"/>
        <a:buFont typeface="Wingdings" charset="2"/>
        <a:buChar char="§"/>
        <a:defRPr sz="2000" b="0" i="0" kern="1200">
          <a:solidFill>
            <a:schemeClr val="tx1">
              <a:lumMod val="75000"/>
              <a:lumOff val="25000"/>
            </a:schemeClr>
          </a:solidFill>
          <a:latin typeface="Open Sans"/>
          <a:ea typeface="+mn-ea"/>
          <a:cs typeface="Open Sans"/>
        </a:defRPr>
      </a:lvl4pPr>
      <a:lvl5pPr marL="1508383" indent="-303138" algn="l" defTabSz="609341" rtl="0" eaLnBrk="1" latinLnBrk="0" hangingPunct="1">
        <a:lnSpc>
          <a:spcPct val="100000"/>
        </a:lnSpc>
        <a:spcBef>
          <a:spcPts val="0"/>
        </a:spcBef>
        <a:spcAft>
          <a:spcPts val="2000"/>
        </a:spcAft>
        <a:buClr>
          <a:schemeClr val="accent3"/>
        </a:buClr>
        <a:buSzPct val="100000"/>
        <a:buFont typeface="Wingdings" charset="2"/>
        <a:buChar char="§"/>
        <a:tabLst/>
        <a:defRPr sz="2000" b="0" i="0" kern="1200">
          <a:solidFill>
            <a:schemeClr val="tx1">
              <a:lumMod val="75000"/>
              <a:lumOff val="25000"/>
            </a:schemeClr>
          </a:solidFill>
          <a:latin typeface="Open Sans"/>
          <a:ea typeface="+mn-ea"/>
          <a:cs typeface="Open Sans"/>
        </a:defRPr>
      </a:lvl5pPr>
      <a:lvl6pPr marL="3351375" indent="-304670" algn="l" defTabSz="609341" rtl="0" eaLnBrk="1" latinLnBrk="0" hangingPunct="1">
        <a:spcBef>
          <a:spcPct val="20000"/>
        </a:spcBef>
        <a:buFont typeface="Arial"/>
        <a:buChar char="•"/>
        <a:defRPr sz="2699" kern="1200">
          <a:solidFill>
            <a:schemeClr val="tx1"/>
          </a:solidFill>
          <a:latin typeface="+mn-lt"/>
          <a:ea typeface="+mn-ea"/>
          <a:cs typeface="+mn-cs"/>
        </a:defRPr>
      </a:lvl6pPr>
      <a:lvl7pPr marL="3960716" indent="-304670" algn="l" defTabSz="609341" rtl="0" eaLnBrk="1" latinLnBrk="0" hangingPunct="1">
        <a:spcBef>
          <a:spcPct val="20000"/>
        </a:spcBef>
        <a:buFont typeface="Arial"/>
        <a:buChar char="•"/>
        <a:defRPr sz="2699" kern="1200">
          <a:solidFill>
            <a:schemeClr val="tx1"/>
          </a:solidFill>
          <a:latin typeface="+mn-lt"/>
          <a:ea typeface="+mn-ea"/>
          <a:cs typeface="+mn-cs"/>
        </a:defRPr>
      </a:lvl7pPr>
      <a:lvl8pPr marL="4570057" indent="-304670" algn="l" defTabSz="609341" rtl="0" eaLnBrk="1" latinLnBrk="0" hangingPunct="1">
        <a:spcBef>
          <a:spcPct val="20000"/>
        </a:spcBef>
        <a:buFont typeface="Arial"/>
        <a:buChar char="•"/>
        <a:defRPr sz="2699" kern="1200">
          <a:solidFill>
            <a:schemeClr val="tx1"/>
          </a:solidFill>
          <a:latin typeface="+mn-lt"/>
          <a:ea typeface="+mn-ea"/>
          <a:cs typeface="+mn-cs"/>
        </a:defRPr>
      </a:lvl8pPr>
      <a:lvl9pPr marL="5179398" indent="-304670" algn="l" defTabSz="609341" rtl="0" eaLnBrk="1" latinLnBrk="0" hangingPunct="1">
        <a:spcBef>
          <a:spcPct val="20000"/>
        </a:spcBef>
        <a:buFont typeface="Arial"/>
        <a:buChar char="•"/>
        <a:defRPr sz="2699" kern="1200">
          <a:solidFill>
            <a:schemeClr val="tx1"/>
          </a:solidFill>
          <a:latin typeface="+mn-lt"/>
          <a:ea typeface="+mn-ea"/>
          <a:cs typeface="+mn-cs"/>
        </a:defRPr>
      </a:lvl9pPr>
    </p:bodyStyle>
    <p:otherStyle>
      <a:defPPr>
        <a:defRPr lang="en-US"/>
      </a:defPPr>
      <a:lvl1pPr marL="0" algn="l" defTabSz="609341" rtl="0" eaLnBrk="1" latinLnBrk="0" hangingPunct="1">
        <a:defRPr sz="2399" kern="1200">
          <a:solidFill>
            <a:schemeClr val="tx1"/>
          </a:solidFill>
          <a:latin typeface="+mn-lt"/>
          <a:ea typeface="+mn-ea"/>
          <a:cs typeface="+mn-cs"/>
        </a:defRPr>
      </a:lvl1pPr>
      <a:lvl2pPr marL="609341" algn="l" defTabSz="609341" rtl="0" eaLnBrk="1" latinLnBrk="0" hangingPunct="1">
        <a:defRPr sz="2399" kern="1200">
          <a:solidFill>
            <a:schemeClr val="tx1"/>
          </a:solidFill>
          <a:latin typeface="+mn-lt"/>
          <a:ea typeface="+mn-ea"/>
          <a:cs typeface="+mn-cs"/>
        </a:defRPr>
      </a:lvl2pPr>
      <a:lvl3pPr marL="1218682" algn="l" defTabSz="609341" rtl="0" eaLnBrk="1" latinLnBrk="0" hangingPunct="1">
        <a:defRPr sz="2399" kern="1200">
          <a:solidFill>
            <a:schemeClr val="tx1"/>
          </a:solidFill>
          <a:latin typeface="+mn-lt"/>
          <a:ea typeface="+mn-ea"/>
          <a:cs typeface="+mn-cs"/>
        </a:defRPr>
      </a:lvl3pPr>
      <a:lvl4pPr marL="1828023" algn="l" defTabSz="609341" rtl="0" eaLnBrk="1" latinLnBrk="0" hangingPunct="1">
        <a:defRPr sz="2399" kern="1200">
          <a:solidFill>
            <a:schemeClr val="tx1"/>
          </a:solidFill>
          <a:latin typeface="+mn-lt"/>
          <a:ea typeface="+mn-ea"/>
          <a:cs typeface="+mn-cs"/>
        </a:defRPr>
      </a:lvl4pPr>
      <a:lvl5pPr marL="2437364" algn="l" defTabSz="609341" rtl="0" eaLnBrk="1" latinLnBrk="0" hangingPunct="1">
        <a:defRPr sz="2399" kern="1200">
          <a:solidFill>
            <a:schemeClr val="tx1"/>
          </a:solidFill>
          <a:latin typeface="+mn-lt"/>
          <a:ea typeface="+mn-ea"/>
          <a:cs typeface="+mn-cs"/>
        </a:defRPr>
      </a:lvl5pPr>
      <a:lvl6pPr marL="3046705" algn="l" defTabSz="609341" rtl="0" eaLnBrk="1" latinLnBrk="0" hangingPunct="1">
        <a:defRPr sz="2399" kern="1200">
          <a:solidFill>
            <a:schemeClr val="tx1"/>
          </a:solidFill>
          <a:latin typeface="+mn-lt"/>
          <a:ea typeface="+mn-ea"/>
          <a:cs typeface="+mn-cs"/>
        </a:defRPr>
      </a:lvl6pPr>
      <a:lvl7pPr marL="3656046" algn="l" defTabSz="609341" rtl="0" eaLnBrk="1" latinLnBrk="0" hangingPunct="1">
        <a:defRPr sz="2399" kern="1200">
          <a:solidFill>
            <a:schemeClr val="tx1"/>
          </a:solidFill>
          <a:latin typeface="+mn-lt"/>
          <a:ea typeface="+mn-ea"/>
          <a:cs typeface="+mn-cs"/>
        </a:defRPr>
      </a:lvl7pPr>
      <a:lvl8pPr marL="4265387" algn="l" defTabSz="609341" rtl="0" eaLnBrk="1" latinLnBrk="0" hangingPunct="1">
        <a:defRPr sz="2399" kern="1200">
          <a:solidFill>
            <a:schemeClr val="tx1"/>
          </a:solidFill>
          <a:latin typeface="+mn-lt"/>
          <a:ea typeface="+mn-ea"/>
          <a:cs typeface="+mn-cs"/>
        </a:defRPr>
      </a:lvl8pPr>
      <a:lvl9pPr marL="4874728" algn="l" defTabSz="609341" rtl="0" eaLnBrk="1" latinLnBrk="0" hangingPunct="1">
        <a:defRPr sz="2399"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39">
          <p15:clr>
            <a:srgbClr val="F26B43"/>
          </p15:clr>
        </p15:guide>
        <p15:guide id="4" pos="7295">
          <p15:clr>
            <a:srgbClr val="F26B43"/>
          </p15:clr>
        </p15:guide>
        <p15:guide id="5" pos="6143">
          <p15:clr>
            <a:srgbClr val="F26B43"/>
          </p15:clr>
        </p15:guide>
        <p15:guide id="6" pos="2687">
          <p15:clr>
            <a:srgbClr val="F26B43"/>
          </p15:clr>
        </p15:guide>
        <p15:guide id="8" pos="13310">
          <p15:clr>
            <a:srgbClr val="F26B43"/>
          </p15:clr>
        </p15:guide>
        <p15:guide id="9" pos="14845">
          <p15:clr>
            <a:srgbClr val="F26B43"/>
          </p15:clr>
        </p15:guide>
        <p15:guide id="10" pos="16381">
          <p15:clr>
            <a:srgbClr val="F26B43"/>
          </p15:clr>
        </p15:guide>
        <p15:guide id="11" orient="horz" pos="720">
          <p15:clr>
            <a:srgbClr val="F26B43"/>
          </p15:clr>
        </p15:guide>
        <p15:guide id="12" orient="horz" pos="10752">
          <p15:clr>
            <a:srgbClr val="F26B43"/>
          </p15:clr>
        </p15:guide>
        <p15:guide id="16" pos="19452">
          <p15:clr>
            <a:srgbClr val="F26B43"/>
          </p15:clr>
        </p15:guide>
        <p15:guide id="18" pos="17917">
          <p15:clr>
            <a:srgbClr val="F26B43"/>
          </p15:clr>
        </p15:guide>
        <p15:guide id="20" orient="horz" pos="4080">
          <p15:clr>
            <a:srgbClr val="F26B43"/>
          </p15:clr>
        </p15:guide>
        <p15:guide id="21" pos="1535">
          <p15:clr>
            <a:srgbClr val="F26B43"/>
          </p15:clr>
        </p15:guide>
        <p15:guide id="22" pos="4991">
          <p15:clr>
            <a:srgbClr val="F26B43"/>
          </p15:clr>
        </p15:guide>
        <p15:guide id="23" pos="383">
          <p15:clr>
            <a:srgbClr val="F26B43"/>
          </p15:clr>
        </p15:guide>
        <p15:guide id="24" orient="horz" pos="2160">
          <p15:clr>
            <a:srgbClr val="F26B43"/>
          </p15:clr>
        </p15:guide>
        <p15:guide id="25" pos="671">
          <p15:clr>
            <a:srgbClr val="F26B43"/>
          </p15:clr>
        </p15:guide>
        <p15:guide id="26" pos="7007">
          <p15:clr>
            <a:srgbClr val="F26B43"/>
          </p15:clr>
        </p15:guide>
        <p15:guide id="27" pos="671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8013" y="-1"/>
            <a:ext cx="9140826" cy="1589903"/>
          </a:xfrm>
          <a:prstGeom prst="rect">
            <a:avLst/>
          </a:prstGeom>
        </p:spPr>
        <p:txBody>
          <a:bodyPr vert="horz" lIns="0" tIns="45720" rIns="0" bIns="155448"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608013" y="1589902"/>
            <a:ext cx="10969944" cy="4887098"/>
          </a:xfrm>
          <a:prstGeom prst="rect">
            <a:avLst/>
          </a:prstGeom>
        </p:spPr>
        <p:txBody>
          <a:bodyPr vert="horz" lIns="0" tIns="457200" rIns="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8467" y="6477000"/>
            <a:ext cx="1315732" cy="381000"/>
          </a:xfrm>
          <a:prstGeom prst="rect">
            <a:avLst/>
          </a:prstGeom>
        </p:spPr>
        <p:txBody>
          <a:bodyPr vert="horz" wrap="none" lIns="0" tIns="45720" rIns="0" bIns="45720" rtlCol="0" anchor="ctr"/>
          <a:lstStyle>
            <a:lvl1pPr algn="l">
              <a:defRPr sz="1000">
                <a:solidFill>
                  <a:schemeClr val="tx1">
                    <a:lumMod val="50000"/>
                    <a:lumOff val="50000"/>
                  </a:schemeClr>
                </a:solidFill>
                <a:latin typeface="Open Sans"/>
                <a:cs typeface="Open Sans"/>
              </a:defRPr>
            </a:lvl1pPr>
          </a:lstStyle>
          <a:p>
            <a:fld id="{0EA1C0E9-698C-574D-A8CA-04354D6EB562}" type="datetime4">
              <a:rPr lang="en-US" smtClean="0"/>
              <a:t>November 22, 2024</a:t>
            </a:fld>
            <a:endParaRPr lang="en-US" dirty="0"/>
          </a:p>
        </p:txBody>
      </p:sp>
      <p:sp>
        <p:nvSpPr>
          <p:cNvPr id="6" name="Slide Number Placeholder 5"/>
          <p:cNvSpPr>
            <a:spLocks noGrp="1"/>
          </p:cNvSpPr>
          <p:nvPr>
            <p:ph type="sldNum" sz="quarter" idx="4"/>
          </p:nvPr>
        </p:nvSpPr>
        <p:spPr>
          <a:xfrm>
            <a:off x="11578670" y="6477000"/>
            <a:ext cx="392085" cy="381000"/>
          </a:xfrm>
          <a:prstGeom prst="rect">
            <a:avLst/>
          </a:prstGeom>
        </p:spPr>
        <p:txBody>
          <a:bodyPr vert="horz" wrap="none" lIns="0" tIns="45720" rIns="0" bIns="45720" rtlCol="0" anchor="ctr"/>
          <a:lstStyle>
            <a:lvl1pPr algn="r">
              <a:defRPr sz="1600">
                <a:solidFill>
                  <a:schemeClr val="tx1">
                    <a:lumMod val="50000"/>
                    <a:lumOff val="50000"/>
                  </a:schemeClr>
                </a:solidFill>
                <a:latin typeface="Open Sans"/>
                <a:cs typeface="Open Sans"/>
              </a:defRPr>
            </a:lvl1pPr>
          </a:lstStyle>
          <a:p>
            <a:fld id="{494E4A6A-7543-2E47-A47C-558AE0E06DE0}" type="slidenum">
              <a:rPr lang="en-US" smtClean="0"/>
              <a:pPr/>
              <a:t>‹#›</a:t>
            </a:fld>
            <a:endParaRPr lang="en-US" dirty="0"/>
          </a:p>
        </p:txBody>
      </p:sp>
      <p:sp>
        <p:nvSpPr>
          <p:cNvPr id="7" name="Footer Placeholder 6"/>
          <p:cNvSpPr>
            <a:spLocks noGrp="1"/>
          </p:cNvSpPr>
          <p:nvPr>
            <p:ph type="ftr" sz="quarter" idx="3"/>
          </p:nvPr>
        </p:nvSpPr>
        <p:spPr>
          <a:xfrm>
            <a:off x="4037013" y="6492875"/>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Account Name Open Enrollment</a:t>
            </a:r>
            <a:endParaRPr lang="en-US" dirty="0"/>
          </a:p>
        </p:txBody>
      </p:sp>
    </p:spTree>
    <p:extLst>
      <p:ext uri="{BB962C8B-B14F-4D97-AF65-F5344CB8AC3E}">
        <p14:creationId xmlns:p14="http://schemas.microsoft.com/office/powerpoint/2010/main" val="331742262"/>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42" r:id="rId8"/>
    <p:sldLayoutId id="2147483843" r:id="rId9"/>
    <p:sldLayoutId id="2147483844" r:id="rId10"/>
    <p:sldLayoutId id="2147483845" r:id="rId11"/>
    <p:sldLayoutId id="2147483846" r:id="rId12"/>
    <p:sldLayoutId id="2147483847" r:id="rId13"/>
  </p:sldLayoutIdLst>
  <p:hf sldNum="0" hdr="0" ftr="0" dt="0"/>
  <p:txStyles>
    <p:titleStyle>
      <a:lvl1pPr algn="l" defTabSz="609341" rtl="0" eaLnBrk="1" latinLnBrk="0" hangingPunct="1">
        <a:lnSpc>
          <a:spcPct val="90000"/>
        </a:lnSpc>
        <a:spcBef>
          <a:spcPct val="0"/>
        </a:spcBef>
        <a:buNone/>
        <a:tabLst/>
        <a:defRPr sz="4000" kern="1200" cap="none">
          <a:solidFill>
            <a:schemeClr val="tx2"/>
          </a:solidFill>
          <a:latin typeface="Oswald Regular"/>
          <a:ea typeface="+mj-ea"/>
          <a:cs typeface="Oswald Regular"/>
        </a:defRPr>
      </a:lvl1pPr>
    </p:titleStyle>
    <p:bodyStyle>
      <a:lvl1pPr marL="228543" indent="-228543" algn="l" defTabSz="609341" rtl="0" eaLnBrk="1" latinLnBrk="0" hangingPunct="1">
        <a:lnSpc>
          <a:spcPct val="100000"/>
        </a:lnSpc>
        <a:spcBef>
          <a:spcPts val="0"/>
        </a:spcBef>
        <a:spcAft>
          <a:spcPts val="2000"/>
        </a:spcAft>
        <a:buClr>
          <a:schemeClr val="accent1"/>
        </a:buClr>
        <a:buSzPct val="100000"/>
        <a:buFont typeface="Wingdings" charset="2"/>
        <a:buChar char="§"/>
        <a:defRPr sz="2000" b="0" i="0" kern="1200" baseline="0">
          <a:solidFill>
            <a:schemeClr val="tx1">
              <a:lumMod val="75000"/>
              <a:lumOff val="25000"/>
            </a:schemeClr>
          </a:solidFill>
          <a:latin typeface="Open Sans"/>
          <a:ea typeface="+mn-ea"/>
          <a:cs typeface="Open Sans"/>
        </a:defRPr>
      </a:lvl1pPr>
      <a:lvl2pPr marL="457086" indent="-228543" algn="l" defTabSz="609341" rtl="0" eaLnBrk="1" latinLnBrk="0" hangingPunct="1">
        <a:lnSpc>
          <a:spcPct val="100000"/>
        </a:lnSpc>
        <a:spcBef>
          <a:spcPts val="0"/>
        </a:spcBef>
        <a:spcAft>
          <a:spcPts val="2000"/>
        </a:spcAft>
        <a:buClr>
          <a:schemeClr val="accent3"/>
        </a:buClr>
        <a:buSzPct val="100000"/>
        <a:buFont typeface="Wingdings" charset="2"/>
        <a:buChar char="§"/>
        <a:defRPr sz="2000" b="0" i="0" kern="1200" baseline="0">
          <a:solidFill>
            <a:schemeClr val="tx1">
              <a:lumMod val="75000"/>
              <a:lumOff val="25000"/>
            </a:schemeClr>
          </a:solidFill>
          <a:latin typeface="Open Sans"/>
          <a:ea typeface="+mn-ea"/>
          <a:cs typeface="Open Sans"/>
        </a:defRPr>
      </a:lvl2pPr>
      <a:lvl3pPr marL="822754" indent="-257110" algn="l" defTabSz="609341" rtl="0" eaLnBrk="1" latinLnBrk="0" hangingPunct="1">
        <a:lnSpc>
          <a:spcPct val="100000"/>
        </a:lnSpc>
        <a:spcBef>
          <a:spcPts val="0"/>
        </a:spcBef>
        <a:spcAft>
          <a:spcPts val="2000"/>
        </a:spcAft>
        <a:buClr>
          <a:schemeClr val="accent3"/>
        </a:buClr>
        <a:buSzPct val="100000"/>
        <a:buFont typeface="Wingdings" charset="2"/>
        <a:buChar char="§"/>
        <a:defRPr sz="2000" b="0" i="0" kern="1200">
          <a:solidFill>
            <a:schemeClr val="tx1">
              <a:lumMod val="75000"/>
              <a:lumOff val="25000"/>
            </a:schemeClr>
          </a:solidFill>
          <a:latin typeface="Open Sans"/>
          <a:ea typeface="+mn-ea"/>
          <a:cs typeface="Open Sans"/>
        </a:defRPr>
      </a:lvl3pPr>
      <a:lvl4pPr marL="1188423" indent="-303138" algn="l" defTabSz="609341" rtl="0" eaLnBrk="1" latinLnBrk="0" hangingPunct="1">
        <a:lnSpc>
          <a:spcPct val="100000"/>
        </a:lnSpc>
        <a:spcBef>
          <a:spcPts val="0"/>
        </a:spcBef>
        <a:spcAft>
          <a:spcPts val="2000"/>
        </a:spcAft>
        <a:buClr>
          <a:schemeClr val="accent3"/>
        </a:buClr>
        <a:buSzPct val="100000"/>
        <a:buFont typeface="Wingdings" charset="2"/>
        <a:buChar char="§"/>
        <a:defRPr sz="2000" b="0" i="0" kern="1200">
          <a:solidFill>
            <a:schemeClr val="tx1">
              <a:lumMod val="75000"/>
              <a:lumOff val="25000"/>
            </a:schemeClr>
          </a:solidFill>
          <a:latin typeface="Open Sans"/>
          <a:ea typeface="+mn-ea"/>
          <a:cs typeface="Open Sans"/>
        </a:defRPr>
      </a:lvl4pPr>
      <a:lvl5pPr marL="1508383" indent="-303138" algn="l" defTabSz="609341" rtl="0" eaLnBrk="1" latinLnBrk="0" hangingPunct="1">
        <a:lnSpc>
          <a:spcPct val="100000"/>
        </a:lnSpc>
        <a:spcBef>
          <a:spcPts val="0"/>
        </a:spcBef>
        <a:spcAft>
          <a:spcPts val="2000"/>
        </a:spcAft>
        <a:buClr>
          <a:schemeClr val="accent3"/>
        </a:buClr>
        <a:buSzPct val="100000"/>
        <a:buFont typeface="Wingdings" charset="2"/>
        <a:buChar char="§"/>
        <a:tabLst/>
        <a:defRPr sz="2000" b="0" i="0" kern="1200">
          <a:solidFill>
            <a:schemeClr val="tx1">
              <a:lumMod val="75000"/>
              <a:lumOff val="25000"/>
            </a:schemeClr>
          </a:solidFill>
          <a:latin typeface="Open Sans"/>
          <a:ea typeface="+mn-ea"/>
          <a:cs typeface="Open Sans"/>
        </a:defRPr>
      </a:lvl5pPr>
      <a:lvl6pPr marL="3351375" indent="-304670" algn="l" defTabSz="609341" rtl="0" eaLnBrk="1" latinLnBrk="0" hangingPunct="1">
        <a:spcBef>
          <a:spcPct val="20000"/>
        </a:spcBef>
        <a:buFont typeface="Arial"/>
        <a:buChar char="•"/>
        <a:defRPr sz="2699" kern="1200">
          <a:solidFill>
            <a:schemeClr val="tx1"/>
          </a:solidFill>
          <a:latin typeface="+mn-lt"/>
          <a:ea typeface="+mn-ea"/>
          <a:cs typeface="+mn-cs"/>
        </a:defRPr>
      </a:lvl6pPr>
      <a:lvl7pPr marL="3960716" indent="-304670" algn="l" defTabSz="609341" rtl="0" eaLnBrk="1" latinLnBrk="0" hangingPunct="1">
        <a:spcBef>
          <a:spcPct val="20000"/>
        </a:spcBef>
        <a:buFont typeface="Arial"/>
        <a:buChar char="•"/>
        <a:defRPr sz="2699" kern="1200">
          <a:solidFill>
            <a:schemeClr val="tx1"/>
          </a:solidFill>
          <a:latin typeface="+mn-lt"/>
          <a:ea typeface="+mn-ea"/>
          <a:cs typeface="+mn-cs"/>
        </a:defRPr>
      </a:lvl7pPr>
      <a:lvl8pPr marL="4570057" indent="-304670" algn="l" defTabSz="609341" rtl="0" eaLnBrk="1" latinLnBrk="0" hangingPunct="1">
        <a:spcBef>
          <a:spcPct val="20000"/>
        </a:spcBef>
        <a:buFont typeface="Arial"/>
        <a:buChar char="•"/>
        <a:defRPr sz="2699" kern="1200">
          <a:solidFill>
            <a:schemeClr val="tx1"/>
          </a:solidFill>
          <a:latin typeface="+mn-lt"/>
          <a:ea typeface="+mn-ea"/>
          <a:cs typeface="+mn-cs"/>
        </a:defRPr>
      </a:lvl8pPr>
      <a:lvl9pPr marL="5179398" indent="-304670" algn="l" defTabSz="609341" rtl="0" eaLnBrk="1" latinLnBrk="0" hangingPunct="1">
        <a:spcBef>
          <a:spcPct val="20000"/>
        </a:spcBef>
        <a:buFont typeface="Arial"/>
        <a:buChar char="•"/>
        <a:defRPr sz="2699" kern="1200">
          <a:solidFill>
            <a:schemeClr val="tx1"/>
          </a:solidFill>
          <a:latin typeface="+mn-lt"/>
          <a:ea typeface="+mn-ea"/>
          <a:cs typeface="+mn-cs"/>
        </a:defRPr>
      </a:lvl9pPr>
    </p:bodyStyle>
    <p:otherStyle>
      <a:defPPr>
        <a:defRPr lang="en-US"/>
      </a:defPPr>
      <a:lvl1pPr marL="0" algn="l" defTabSz="609341" rtl="0" eaLnBrk="1" latinLnBrk="0" hangingPunct="1">
        <a:defRPr sz="2399" kern="1200">
          <a:solidFill>
            <a:schemeClr val="tx1"/>
          </a:solidFill>
          <a:latin typeface="+mn-lt"/>
          <a:ea typeface="+mn-ea"/>
          <a:cs typeface="+mn-cs"/>
        </a:defRPr>
      </a:lvl1pPr>
      <a:lvl2pPr marL="609341" algn="l" defTabSz="609341" rtl="0" eaLnBrk="1" latinLnBrk="0" hangingPunct="1">
        <a:defRPr sz="2399" kern="1200">
          <a:solidFill>
            <a:schemeClr val="tx1"/>
          </a:solidFill>
          <a:latin typeface="+mn-lt"/>
          <a:ea typeface="+mn-ea"/>
          <a:cs typeface="+mn-cs"/>
        </a:defRPr>
      </a:lvl2pPr>
      <a:lvl3pPr marL="1218682" algn="l" defTabSz="609341" rtl="0" eaLnBrk="1" latinLnBrk="0" hangingPunct="1">
        <a:defRPr sz="2399" kern="1200">
          <a:solidFill>
            <a:schemeClr val="tx1"/>
          </a:solidFill>
          <a:latin typeface="+mn-lt"/>
          <a:ea typeface="+mn-ea"/>
          <a:cs typeface="+mn-cs"/>
        </a:defRPr>
      </a:lvl3pPr>
      <a:lvl4pPr marL="1828023" algn="l" defTabSz="609341" rtl="0" eaLnBrk="1" latinLnBrk="0" hangingPunct="1">
        <a:defRPr sz="2399" kern="1200">
          <a:solidFill>
            <a:schemeClr val="tx1"/>
          </a:solidFill>
          <a:latin typeface="+mn-lt"/>
          <a:ea typeface="+mn-ea"/>
          <a:cs typeface="+mn-cs"/>
        </a:defRPr>
      </a:lvl4pPr>
      <a:lvl5pPr marL="2437364" algn="l" defTabSz="609341" rtl="0" eaLnBrk="1" latinLnBrk="0" hangingPunct="1">
        <a:defRPr sz="2399" kern="1200">
          <a:solidFill>
            <a:schemeClr val="tx1"/>
          </a:solidFill>
          <a:latin typeface="+mn-lt"/>
          <a:ea typeface="+mn-ea"/>
          <a:cs typeface="+mn-cs"/>
        </a:defRPr>
      </a:lvl5pPr>
      <a:lvl6pPr marL="3046705" algn="l" defTabSz="609341" rtl="0" eaLnBrk="1" latinLnBrk="0" hangingPunct="1">
        <a:defRPr sz="2399" kern="1200">
          <a:solidFill>
            <a:schemeClr val="tx1"/>
          </a:solidFill>
          <a:latin typeface="+mn-lt"/>
          <a:ea typeface="+mn-ea"/>
          <a:cs typeface="+mn-cs"/>
        </a:defRPr>
      </a:lvl6pPr>
      <a:lvl7pPr marL="3656046" algn="l" defTabSz="609341" rtl="0" eaLnBrk="1" latinLnBrk="0" hangingPunct="1">
        <a:defRPr sz="2399" kern="1200">
          <a:solidFill>
            <a:schemeClr val="tx1"/>
          </a:solidFill>
          <a:latin typeface="+mn-lt"/>
          <a:ea typeface="+mn-ea"/>
          <a:cs typeface="+mn-cs"/>
        </a:defRPr>
      </a:lvl7pPr>
      <a:lvl8pPr marL="4265387" algn="l" defTabSz="609341" rtl="0" eaLnBrk="1" latinLnBrk="0" hangingPunct="1">
        <a:defRPr sz="2399" kern="1200">
          <a:solidFill>
            <a:schemeClr val="tx1"/>
          </a:solidFill>
          <a:latin typeface="+mn-lt"/>
          <a:ea typeface="+mn-ea"/>
          <a:cs typeface="+mn-cs"/>
        </a:defRPr>
      </a:lvl8pPr>
      <a:lvl9pPr marL="4874728" algn="l" defTabSz="609341" rtl="0" eaLnBrk="1" latinLnBrk="0" hangingPunct="1">
        <a:defRPr sz="2399"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39">
          <p15:clr>
            <a:srgbClr val="F26B43"/>
          </p15:clr>
        </p15:guide>
        <p15:guide id="4" pos="7295">
          <p15:clr>
            <a:srgbClr val="F26B43"/>
          </p15:clr>
        </p15:guide>
        <p15:guide id="5" pos="6143">
          <p15:clr>
            <a:srgbClr val="F26B43"/>
          </p15:clr>
        </p15:guide>
        <p15:guide id="6" pos="2687">
          <p15:clr>
            <a:srgbClr val="F26B43"/>
          </p15:clr>
        </p15:guide>
        <p15:guide id="8" pos="13310">
          <p15:clr>
            <a:srgbClr val="F26B43"/>
          </p15:clr>
        </p15:guide>
        <p15:guide id="9" pos="14845">
          <p15:clr>
            <a:srgbClr val="F26B43"/>
          </p15:clr>
        </p15:guide>
        <p15:guide id="10" pos="16381">
          <p15:clr>
            <a:srgbClr val="F26B43"/>
          </p15:clr>
        </p15:guide>
        <p15:guide id="11" orient="horz" pos="720">
          <p15:clr>
            <a:srgbClr val="F26B43"/>
          </p15:clr>
        </p15:guide>
        <p15:guide id="12" orient="horz" pos="10752">
          <p15:clr>
            <a:srgbClr val="F26B43"/>
          </p15:clr>
        </p15:guide>
        <p15:guide id="16" pos="19452">
          <p15:clr>
            <a:srgbClr val="F26B43"/>
          </p15:clr>
        </p15:guide>
        <p15:guide id="18" pos="17917">
          <p15:clr>
            <a:srgbClr val="F26B43"/>
          </p15:clr>
        </p15:guide>
        <p15:guide id="20" orient="horz" pos="4080">
          <p15:clr>
            <a:srgbClr val="F26B43"/>
          </p15:clr>
        </p15:guide>
        <p15:guide id="21" pos="1535">
          <p15:clr>
            <a:srgbClr val="F26B43"/>
          </p15:clr>
        </p15:guide>
        <p15:guide id="22" pos="4991">
          <p15:clr>
            <a:srgbClr val="F26B43"/>
          </p15:clr>
        </p15:guide>
        <p15:guide id="23" pos="383">
          <p15:clr>
            <a:srgbClr val="F26B43"/>
          </p15:clr>
        </p15:guide>
        <p15:guide id="24" orient="horz" pos="2160">
          <p15:clr>
            <a:srgbClr val="F26B43"/>
          </p15:clr>
        </p15:guide>
        <p15:guide id="25" pos="671">
          <p15:clr>
            <a:srgbClr val="F26B43"/>
          </p15:clr>
        </p15:guide>
        <p15:guide id="26" pos="7007">
          <p15:clr>
            <a:srgbClr val="F26B43"/>
          </p15:clr>
        </p15:guide>
        <p15:guide id="27" pos="6719">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8013" y="-1"/>
            <a:ext cx="9140826" cy="1393903"/>
          </a:xfrm>
          <a:prstGeom prst="rect">
            <a:avLst/>
          </a:prstGeom>
        </p:spPr>
        <p:txBody>
          <a:bodyPr vert="horz" lIns="0" tIns="45720" rIns="0" bIns="155448" rtlCol="0" anchor="b" anchorCtr="0">
            <a:noAutofit/>
          </a:bodyPr>
          <a:lstStyle/>
          <a:p>
            <a:r>
              <a:rPr lang="en-US" dirty="0"/>
              <a:t>CLICK TO EDIT MASTER TITLE STYLE</a:t>
            </a:r>
          </a:p>
        </p:txBody>
      </p:sp>
      <p:sp>
        <p:nvSpPr>
          <p:cNvPr id="3" name="Text Placeholder 2"/>
          <p:cNvSpPr>
            <a:spLocks noGrp="1"/>
          </p:cNvSpPr>
          <p:nvPr>
            <p:ph type="body" idx="1"/>
          </p:nvPr>
        </p:nvSpPr>
        <p:spPr>
          <a:xfrm>
            <a:off x="608013" y="1806498"/>
            <a:ext cx="10969944" cy="4670502"/>
          </a:xfrm>
          <a:prstGeom prst="rect">
            <a:avLst/>
          </a:prstGeom>
        </p:spPr>
        <p:txBody>
          <a:bodyPr vert="horz" lIns="0" tIns="457200" rIns="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08467" y="6477000"/>
            <a:ext cx="1315732" cy="381000"/>
          </a:xfrm>
          <a:prstGeom prst="rect">
            <a:avLst/>
          </a:prstGeom>
        </p:spPr>
        <p:txBody>
          <a:bodyPr vert="horz" wrap="none" lIns="0" tIns="45720" rIns="0" bIns="45720" rtlCol="0" anchor="ctr"/>
          <a:lstStyle>
            <a:lvl1pPr algn="l">
              <a:defRPr sz="1000">
                <a:solidFill>
                  <a:schemeClr val="tx1">
                    <a:lumMod val="50000"/>
                    <a:lumOff val="50000"/>
                  </a:schemeClr>
                </a:solidFill>
                <a:latin typeface="Open Sans"/>
                <a:cs typeface="Open Sans"/>
              </a:defRPr>
            </a:lvl1pPr>
          </a:lstStyle>
          <a:p>
            <a:fld id="{3A086259-BFC6-A74E-A7F0-E320070E2CD4}" type="datetime4">
              <a:rPr lang="en-US" smtClean="0"/>
              <a:t>November 22, 2024</a:t>
            </a:fld>
            <a:endParaRPr lang="en-US" dirty="0"/>
          </a:p>
        </p:txBody>
      </p:sp>
      <p:sp>
        <p:nvSpPr>
          <p:cNvPr id="6" name="Slide Number Placeholder 5"/>
          <p:cNvSpPr>
            <a:spLocks noGrp="1"/>
          </p:cNvSpPr>
          <p:nvPr>
            <p:ph type="sldNum" sz="quarter" idx="4"/>
          </p:nvPr>
        </p:nvSpPr>
        <p:spPr>
          <a:xfrm>
            <a:off x="11578670" y="6477000"/>
            <a:ext cx="392085" cy="381000"/>
          </a:xfrm>
          <a:prstGeom prst="rect">
            <a:avLst/>
          </a:prstGeom>
        </p:spPr>
        <p:txBody>
          <a:bodyPr vert="horz" wrap="none" lIns="0" tIns="45720" rIns="0" bIns="45720" rtlCol="0" anchor="ctr"/>
          <a:lstStyle>
            <a:lvl1pPr algn="r">
              <a:defRPr sz="1600">
                <a:solidFill>
                  <a:schemeClr val="tx1">
                    <a:lumMod val="50000"/>
                    <a:lumOff val="50000"/>
                  </a:schemeClr>
                </a:solidFill>
                <a:latin typeface="Open Sans"/>
                <a:cs typeface="Open Sans"/>
              </a:defRPr>
            </a:lvl1pPr>
          </a:lstStyle>
          <a:p>
            <a:fld id="{494E4A6A-7543-2E47-A47C-558AE0E06DE0}" type="slidenum">
              <a:rPr lang="en-US" smtClean="0"/>
              <a:pPr/>
              <a:t>‹#›</a:t>
            </a:fld>
            <a:endParaRPr lang="en-US"/>
          </a:p>
        </p:txBody>
      </p:sp>
      <p:sp>
        <p:nvSpPr>
          <p:cNvPr id="7" name="Footer Placeholder 6"/>
          <p:cNvSpPr>
            <a:spLocks noGrp="1"/>
          </p:cNvSpPr>
          <p:nvPr>
            <p:ph type="ftr" sz="quarter" idx="3"/>
          </p:nvPr>
        </p:nvSpPr>
        <p:spPr>
          <a:xfrm>
            <a:off x="4037013" y="6492875"/>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r>
              <a:rPr lang="en-US"/>
              <a:t>Account Name Open Enrollment</a:t>
            </a:r>
            <a:endParaRPr lang="en-US" dirty="0"/>
          </a:p>
        </p:txBody>
      </p:sp>
    </p:spTree>
    <p:extLst>
      <p:ext uri="{BB962C8B-B14F-4D97-AF65-F5344CB8AC3E}">
        <p14:creationId xmlns:p14="http://schemas.microsoft.com/office/powerpoint/2010/main" val="2233990436"/>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40" r:id="rId11"/>
  </p:sldLayoutIdLst>
  <p:hf sldNum="0" hdr="0" ftr="0" dt="0"/>
  <p:txStyles>
    <p:titleStyle>
      <a:lvl1pPr algn="l" defTabSz="609341" rtl="0" eaLnBrk="1" latinLnBrk="0" hangingPunct="1">
        <a:lnSpc>
          <a:spcPct val="90000"/>
        </a:lnSpc>
        <a:spcBef>
          <a:spcPct val="0"/>
        </a:spcBef>
        <a:buNone/>
        <a:tabLst/>
        <a:defRPr sz="3200" kern="1200" cap="none">
          <a:solidFill>
            <a:schemeClr val="tx2"/>
          </a:solidFill>
          <a:latin typeface="Oswald Regular"/>
          <a:ea typeface="+mj-ea"/>
          <a:cs typeface="Oswald Regular"/>
        </a:defRPr>
      </a:lvl1pPr>
    </p:titleStyle>
    <p:bodyStyle>
      <a:lvl1pPr marL="228543" indent="-228543" algn="l" defTabSz="609341" rtl="0" eaLnBrk="1" latinLnBrk="0" hangingPunct="1">
        <a:lnSpc>
          <a:spcPct val="100000"/>
        </a:lnSpc>
        <a:spcBef>
          <a:spcPts val="0"/>
        </a:spcBef>
        <a:spcAft>
          <a:spcPts val="2000"/>
        </a:spcAft>
        <a:buClr>
          <a:schemeClr val="accent1"/>
        </a:buClr>
        <a:buSzPct val="100000"/>
        <a:buFont typeface="Wingdings" charset="2"/>
        <a:buChar char="§"/>
        <a:defRPr sz="2000" b="0" i="0" kern="1200" baseline="0">
          <a:solidFill>
            <a:schemeClr val="tx1">
              <a:lumMod val="75000"/>
              <a:lumOff val="25000"/>
            </a:schemeClr>
          </a:solidFill>
          <a:latin typeface="Open Sans"/>
          <a:ea typeface="+mn-ea"/>
          <a:cs typeface="Open Sans"/>
        </a:defRPr>
      </a:lvl1pPr>
      <a:lvl2pPr marL="457086" indent="-228543" algn="l" defTabSz="609341" rtl="0" eaLnBrk="1" latinLnBrk="0" hangingPunct="1">
        <a:lnSpc>
          <a:spcPct val="100000"/>
        </a:lnSpc>
        <a:spcBef>
          <a:spcPts val="0"/>
        </a:spcBef>
        <a:spcAft>
          <a:spcPts val="2000"/>
        </a:spcAft>
        <a:buClr>
          <a:schemeClr val="accent3"/>
        </a:buClr>
        <a:buSzPct val="100000"/>
        <a:buFont typeface="Wingdings" charset="2"/>
        <a:buChar char="§"/>
        <a:defRPr sz="2000" b="0" i="0" kern="1200" baseline="0">
          <a:solidFill>
            <a:schemeClr val="tx1">
              <a:lumMod val="75000"/>
              <a:lumOff val="25000"/>
            </a:schemeClr>
          </a:solidFill>
          <a:latin typeface="Open Sans"/>
          <a:ea typeface="+mn-ea"/>
          <a:cs typeface="Open Sans"/>
        </a:defRPr>
      </a:lvl2pPr>
      <a:lvl3pPr marL="822754" indent="-257110" algn="l" defTabSz="609341" rtl="0" eaLnBrk="1" latinLnBrk="0" hangingPunct="1">
        <a:lnSpc>
          <a:spcPct val="100000"/>
        </a:lnSpc>
        <a:spcBef>
          <a:spcPts val="0"/>
        </a:spcBef>
        <a:spcAft>
          <a:spcPts val="2000"/>
        </a:spcAft>
        <a:buClr>
          <a:schemeClr val="accent3"/>
        </a:buClr>
        <a:buSzPct val="100000"/>
        <a:buFont typeface="Wingdings" charset="2"/>
        <a:buChar char="§"/>
        <a:defRPr sz="2000" b="0" i="0" kern="1200">
          <a:solidFill>
            <a:schemeClr val="tx1">
              <a:lumMod val="75000"/>
              <a:lumOff val="25000"/>
            </a:schemeClr>
          </a:solidFill>
          <a:latin typeface="Open Sans"/>
          <a:ea typeface="+mn-ea"/>
          <a:cs typeface="Open Sans"/>
        </a:defRPr>
      </a:lvl3pPr>
      <a:lvl4pPr marL="1188423" indent="-303138" algn="l" defTabSz="609341" rtl="0" eaLnBrk="1" latinLnBrk="0" hangingPunct="1">
        <a:lnSpc>
          <a:spcPct val="100000"/>
        </a:lnSpc>
        <a:spcBef>
          <a:spcPts val="0"/>
        </a:spcBef>
        <a:spcAft>
          <a:spcPts val="2000"/>
        </a:spcAft>
        <a:buClr>
          <a:schemeClr val="accent3"/>
        </a:buClr>
        <a:buSzPct val="100000"/>
        <a:buFont typeface="Wingdings" charset="2"/>
        <a:buChar char="§"/>
        <a:defRPr sz="2000" b="0" i="0" kern="1200">
          <a:solidFill>
            <a:schemeClr val="tx1">
              <a:lumMod val="75000"/>
              <a:lumOff val="25000"/>
            </a:schemeClr>
          </a:solidFill>
          <a:latin typeface="Open Sans"/>
          <a:ea typeface="+mn-ea"/>
          <a:cs typeface="Open Sans"/>
        </a:defRPr>
      </a:lvl4pPr>
      <a:lvl5pPr marL="1508383" indent="-303138" algn="l" defTabSz="609341" rtl="0" eaLnBrk="1" latinLnBrk="0" hangingPunct="1">
        <a:lnSpc>
          <a:spcPct val="100000"/>
        </a:lnSpc>
        <a:spcBef>
          <a:spcPts val="0"/>
        </a:spcBef>
        <a:spcAft>
          <a:spcPts val="2000"/>
        </a:spcAft>
        <a:buClr>
          <a:schemeClr val="accent3"/>
        </a:buClr>
        <a:buSzPct val="100000"/>
        <a:buFont typeface="Wingdings" charset="2"/>
        <a:buChar char="§"/>
        <a:tabLst/>
        <a:defRPr sz="2000" b="0" i="0" kern="1200">
          <a:solidFill>
            <a:schemeClr val="tx1">
              <a:lumMod val="75000"/>
              <a:lumOff val="25000"/>
            </a:schemeClr>
          </a:solidFill>
          <a:latin typeface="Open Sans"/>
          <a:ea typeface="+mn-ea"/>
          <a:cs typeface="Open Sans"/>
        </a:defRPr>
      </a:lvl5pPr>
      <a:lvl6pPr marL="3351375" indent="-304670" algn="l" defTabSz="609341" rtl="0" eaLnBrk="1" latinLnBrk="0" hangingPunct="1">
        <a:spcBef>
          <a:spcPct val="20000"/>
        </a:spcBef>
        <a:buFont typeface="Arial"/>
        <a:buChar char="•"/>
        <a:defRPr sz="2699" kern="1200">
          <a:solidFill>
            <a:schemeClr val="tx1"/>
          </a:solidFill>
          <a:latin typeface="+mn-lt"/>
          <a:ea typeface="+mn-ea"/>
          <a:cs typeface="+mn-cs"/>
        </a:defRPr>
      </a:lvl6pPr>
      <a:lvl7pPr marL="3960716" indent="-304670" algn="l" defTabSz="609341" rtl="0" eaLnBrk="1" latinLnBrk="0" hangingPunct="1">
        <a:spcBef>
          <a:spcPct val="20000"/>
        </a:spcBef>
        <a:buFont typeface="Arial"/>
        <a:buChar char="•"/>
        <a:defRPr sz="2699" kern="1200">
          <a:solidFill>
            <a:schemeClr val="tx1"/>
          </a:solidFill>
          <a:latin typeface="+mn-lt"/>
          <a:ea typeface="+mn-ea"/>
          <a:cs typeface="+mn-cs"/>
        </a:defRPr>
      </a:lvl7pPr>
      <a:lvl8pPr marL="4570057" indent="-304670" algn="l" defTabSz="609341" rtl="0" eaLnBrk="1" latinLnBrk="0" hangingPunct="1">
        <a:spcBef>
          <a:spcPct val="20000"/>
        </a:spcBef>
        <a:buFont typeface="Arial"/>
        <a:buChar char="•"/>
        <a:defRPr sz="2699" kern="1200">
          <a:solidFill>
            <a:schemeClr val="tx1"/>
          </a:solidFill>
          <a:latin typeface="+mn-lt"/>
          <a:ea typeface="+mn-ea"/>
          <a:cs typeface="+mn-cs"/>
        </a:defRPr>
      </a:lvl8pPr>
      <a:lvl9pPr marL="5179398" indent="-304670" algn="l" defTabSz="609341" rtl="0" eaLnBrk="1" latinLnBrk="0" hangingPunct="1">
        <a:spcBef>
          <a:spcPct val="20000"/>
        </a:spcBef>
        <a:buFont typeface="Arial"/>
        <a:buChar char="•"/>
        <a:defRPr sz="2699" kern="1200">
          <a:solidFill>
            <a:schemeClr val="tx1"/>
          </a:solidFill>
          <a:latin typeface="+mn-lt"/>
          <a:ea typeface="+mn-ea"/>
          <a:cs typeface="+mn-cs"/>
        </a:defRPr>
      </a:lvl9pPr>
    </p:bodyStyle>
    <p:otherStyle>
      <a:defPPr>
        <a:defRPr lang="en-US"/>
      </a:defPPr>
      <a:lvl1pPr marL="0" algn="l" defTabSz="609341" rtl="0" eaLnBrk="1" latinLnBrk="0" hangingPunct="1">
        <a:defRPr sz="2399" kern="1200">
          <a:solidFill>
            <a:schemeClr val="tx1"/>
          </a:solidFill>
          <a:latin typeface="+mn-lt"/>
          <a:ea typeface="+mn-ea"/>
          <a:cs typeface="+mn-cs"/>
        </a:defRPr>
      </a:lvl1pPr>
      <a:lvl2pPr marL="609341" algn="l" defTabSz="609341" rtl="0" eaLnBrk="1" latinLnBrk="0" hangingPunct="1">
        <a:defRPr sz="2399" kern="1200">
          <a:solidFill>
            <a:schemeClr val="tx1"/>
          </a:solidFill>
          <a:latin typeface="+mn-lt"/>
          <a:ea typeface="+mn-ea"/>
          <a:cs typeface="+mn-cs"/>
        </a:defRPr>
      </a:lvl2pPr>
      <a:lvl3pPr marL="1218682" algn="l" defTabSz="609341" rtl="0" eaLnBrk="1" latinLnBrk="0" hangingPunct="1">
        <a:defRPr sz="2399" kern="1200">
          <a:solidFill>
            <a:schemeClr val="tx1"/>
          </a:solidFill>
          <a:latin typeface="+mn-lt"/>
          <a:ea typeface="+mn-ea"/>
          <a:cs typeface="+mn-cs"/>
        </a:defRPr>
      </a:lvl3pPr>
      <a:lvl4pPr marL="1828023" algn="l" defTabSz="609341" rtl="0" eaLnBrk="1" latinLnBrk="0" hangingPunct="1">
        <a:defRPr sz="2399" kern="1200">
          <a:solidFill>
            <a:schemeClr val="tx1"/>
          </a:solidFill>
          <a:latin typeface="+mn-lt"/>
          <a:ea typeface="+mn-ea"/>
          <a:cs typeface="+mn-cs"/>
        </a:defRPr>
      </a:lvl4pPr>
      <a:lvl5pPr marL="2437364" algn="l" defTabSz="609341" rtl="0" eaLnBrk="1" latinLnBrk="0" hangingPunct="1">
        <a:defRPr sz="2399" kern="1200">
          <a:solidFill>
            <a:schemeClr val="tx1"/>
          </a:solidFill>
          <a:latin typeface="+mn-lt"/>
          <a:ea typeface="+mn-ea"/>
          <a:cs typeface="+mn-cs"/>
        </a:defRPr>
      </a:lvl5pPr>
      <a:lvl6pPr marL="3046705" algn="l" defTabSz="609341" rtl="0" eaLnBrk="1" latinLnBrk="0" hangingPunct="1">
        <a:defRPr sz="2399" kern="1200">
          <a:solidFill>
            <a:schemeClr val="tx1"/>
          </a:solidFill>
          <a:latin typeface="+mn-lt"/>
          <a:ea typeface="+mn-ea"/>
          <a:cs typeface="+mn-cs"/>
        </a:defRPr>
      </a:lvl6pPr>
      <a:lvl7pPr marL="3656046" algn="l" defTabSz="609341" rtl="0" eaLnBrk="1" latinLnBrk="0" hangingPunct="1">
        <a:defRPr sz="2399" kern="1200">
          <a:solidFill>
            <a:schemeClr val="tx1"/>
          </a:solidFill>
          <a:latin typeface="+mn-lt"/>
          <a:ea typeface="+mn-ea"/>
          <a:cs typeface="+mn-cs"/>
        </a:defRPr>
      </a:lvl7pPr>
      <a:lvl8pPr marL="4265387" algn="l" defTabSz="609341" rtl="0" eaLnBrk="1" latinLnBrk="0" hangingPunct="1">
        <a:defRPr sz="2399" kern="1200">
          <a:solidFill>
            <a:schemeClr val="tx1"/>
          </a:solidFill>
          <a:latin typeface="+mn-lt"/>
          <a:ea typeface="+mn-ea"/>
          <a:cs typeface="+mn-cs"/>
        </a:defRPr>
      </a:lvl8pPr>
      <a:lvl9pPr marL="4874728" algn="l" defTabSz="609341" rtl="0" eaLnBrk="1" latinLnBrk="0" hangingPunct="1">
        <a:defRPr sz="2399"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39">
          <p15:clr>
            <a:srgbClr val="F26B43"/>
          </p15:clr>
        </p15:guide>
        <p15:guide id="4" pos="7295">
          <p15:clr>
            <a:srgbClr val="F26B43"/>
          </p15:clr>
        </p15:guide>
        <p15:guide id="5" pos="6143">
          <p15:clr>
            <a:srgbClr val="F26B43"/>
          </p15:clr>
        </p15:guide>
        <p15:guide id="6" pos="2687">
          <p15:clr>
            <a:srgbClr val="F26B43"/>
          </p15:clr>
        </p15:guide>
        <p15:guide id="8" pos="13310">
          <p15:clr>
            <a:srgbClr val="F26B43"/>
          </p15:clr>
        </p15:guide>
        <p15:guide id="9" pos="14845">
          <p15:clr>
            <a:srgbClr val="F26B43"/>
          </p15:clr>
        </p15:guide>
        <p15:guide id="10" pos="16381">
          <p15:clr>
            <a:srgbClr val="F26B43"/>
          </p15:clr>
        </p15:guide>
        <p15:guide id="11" orient="horz" pos="720">
          <p15:clr>
            <a:srgbClr val="F26B43"/>
          </p15:clr>
        </p15:guide>
        <p15:guide id="12" orient="horz" pos="10752">
          <p15:clr>
            <a:srgbClr val="F26B43"/>
          </p15:clr>
        </p15:guide>
        <p15:guide id="16" pos="19452">
          <p15:clr>
            <a:srgbClr val="F26B43"/>
          </p15:clr>
        </p15:guide>
        <p15:guide id="18" pos="17917">
          <p15:clr>
            <a:srgbClr val="F26B43"/>
          </p15:clr>
        </p15:guide>
        <p15:guide id="20" orient="horz" pos="4080">
          <p15:clr>
            <a:srgbClr val="F26B43"/>
          </p15:clr>
        </p15:guide>
        <p15:guide id="21" pos="1535">
          <p15:clr>
            <a:srgbClr val="F26B43"/>
          </p15:clr>
        </p15:guide>
        <p15:guide id="22" pos="4991">
          <p15:clr>
            <a:srgbClr val="F26B43"/>
          </p15:clr>
        </p15:guide>
        <p15:guide id="23" pos="383">
          <p15:clr>
            <a:srgbClr val="F26B43"/>
          </p15:clr>
        </p15:guide>
        <p15:guide id="24" orient="horz" pos="2160">
          <p15:clr>
            <a:srgbClr val="F26B43"/>
          </p15:clr>
        </p15:guide>
        <p15:guide id="25" pos="671">
          <p15:clr>
            <a:srgbClr val="F26B43"/>
          </p15:clr>
        </p15:guide>
        <p15:guide id="26" pos="7007">
          <p15:clr>
            <a:srgbClr val="F26B43"/>
          </p15:clr>
        </p15:guide>
        <p15:guide id="27" pos="6719">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4170" y="210259"/>
            <a:ext cx="7696000" cy="1325563"/>
          </a:xfrm>
          <a:prstGeom prst="rect">
            <a:avLst/>
          </a:prstGeom>
        </p:spPr>
        <p:txBody>
          <a:bodyPr vert="horz" lIns="0" tIns="0" rIns="0" bIns="0" rtlCol="0" anchor="ctr">
            <a:noAutofit/>
          </a:bodyPr>
          <a:lstStyle/>
          <a:p>
            <a:r>
              <a:rPr lang="en-US" dirty="0"/>
              <a:t>Click to edit Master title style.</a:t>
            </a:r>
          </a:p>
        </p:txBody>
      </p:sp>
      <p:sp>
        <p:nvSpPr>
          <p:cNvPr id="3" name="Text Placeholder 2"/>
          <p:cNvSpPr>
            <a:spLocks noGrp="1"/>
          </p:cNvSpPr>
          <p:nvPr>
            <p:ph type="body" idx="1"/>
          </p:nvPr>
        </p:nvSpPr>
        <p:spPr>
          <a:xfrm>
            <a:off x="695143" y="1600200"/>
            <a:ext cx="10767445" cy="4351338"/>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47531" y="6455786"/>
            <a:ext cx="7541042" cy="365125"/>
          </a:xfrm>
          <a:prstGeom prst="rect">
            <a:avLst/>
          </a:prstGeom>
        </p:spPr>
        <p:txBody>
          <a:bodyPr vert="horz" lIns="0" tIns="45720" rIns="91440" bIns="64008" rtlCol="0" anchor="ctr"/>
          <a:lstStyle>
            <a:lvl1pPr algn="l">
              <a:defRPr sz="1000" b="1">
                <a:solidFill>
                  <a:schemeClr val="tx1"/>
                </a:solidFill>
              </a:defRPr>
            </a:lvl1pPr>
          </a:lstStyle>
          <a:p>
            <a:r>
              <a:rPr lang="en-US" dirty="0"/>
              <a:t>CareFirst BlueCross BlueShield Medicare Advantage</a:t>
            </a:r>
          </a:p>
        </p:txBody>
      </p:sp>
      <p:sp>
        <p:nvSpPr>
          <p:cNvPr id="6" name="Slide Number Placeholder 5"/>
          <p:cNvSpPr>
            <a:spLocks noGrp="1"/>
          </p:cNvSpPr>
          <p:nvPr>
            <p:ph type="sldNum" sz="quarter" idx="4"/>
          </p:nvPr>
        </p:nvSpPr>
        <p:spPr>
          <a:xfrm>
            <a:off x="11092227" y="6435072"/>
            <a:ext cx="442958" cy="365125"/>
          </a:xfrm>
          <a:prstGeom prst="rect">
            <a:avLst/>
          </a:prstGeom>
        </p:spPr>
        <p:txBody>
          <a:bodyPr vert="horz" lIns="0" tIns="45720" rIns="0" bIns="45720" rtlCol="0" anchor="ctr"/>
          <a:lstStyle>
            <a:lvl1pPr algn="r">
              <a:defRPr sz="1000">
                <a:solidFill>
                  <a:schemeClr val="tx1">
                    <a:tint val="75000"/>
                  </a:schemeClr>
                </a:solidFill>
              </a:defRPr>
            </a:lvl1pPr>
          </a:lstStyle>
          <a:p>
            <a:fld id="{50BDF835-6A26-47A6-A2BD-7D4ECF93647D}" type="slidenum">
              <a:rPr lang="en-US" smtClean="0"/>
              <a:pPr/>
              <a:t>‹#›</a:t>
            </a:fld>
            <a:endParaRPr lang="en-US" dirty="0"/>
          </a:p>
        </p:txBody>
      </p:sp>
    </p:spTree>
    <p:extLst>
      <p:ext uri="{BB962C8B-B14F-4D97-AF65-F5344CB8AC3E}">
        <p14:creationId xmlns:p14="http://schemas.microsoft.com/office/powerpoint/2010/main" val="471291001"/>
      </p:ext>
    </p:extLst>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 id="2147483861" r:id="rId12"/>
    <p:sldLayoutId id="2147483862" r:id="rId13"/>
    <p:sldLayoutId id="2147483863" r:id="rId14"/>
    <p:sldLayoutId id="2147483864" r:id="rId15"/>
    <p:sldLayoutId id="2147483865" r:id="rId16"/>
    <p:sldLayoutId id="2147483866" r:id="rId17"/>
    <p:sldLayoutId id="2147483867" r:id="rId18"/>
    <p:sldLayoutId id="2147483868" r:id="rId19"/>
    <p:sldLayoutId id="2147483869" r:id="rId20"/>
    <p:sldLayoutId id="2147483870" r:id="rId21"/>
    <p:sldLayoutId id="2147483871" r:id="rId22"/>
    <p:sldLayoutId id="2147483872" r:id="rId23"/>
    <p:sldLayoutId id="2147483873" r:id="rId24"/>
    <p:sldLayoutId id="2147483874" r:id="rId25"/>
    <p:sldLayoutId id="2147483875" r:id="rId26"/>
    <p:sldLayoutId id="2147483876" r:id="rId27"/>
    <p:sldLayoutId id="2147483877" r:id="rId28"/>
    <p:sldLayoutId id="2147483878" r:id="rId29"/>
    <p:sldLayoutId id="2147483879" r:id="rId30"/>
    <p:sldLayoutId id="2147483880" r:id="rId31"/>
    <p:sldLayoutId id="2147483881" r:id="rId32"/>
    <p:sldLayoutId id="2147483882" r:id="rId33"/>
    <p:sldLayoutId id="2147483883" r:id="rId34"/>
    <p:sldLayoutId id="2147483884" r:id="rId35"/>
    <p:sldLayoutId id="2147483885" r:id="rId36"/>
    <p:sldLayoutId id="2147483886" r:id="rId37"/>
    <p:sldLayoutId id="2147483887" r:id="rId38"/>
    <p:sldLayoutId id="2147483888" r:id="rId39"/>
    <p:sldLayoutId id="2147483889" r:id="rId40"/>
    <p:sldLayoutId id="2147483896" r:id="rId41"/>
  </p:sldLayoutIdLst>
  <p:hf hdr="0" dt="0"/>
  <p:txStyles>
    <p:titleStyle>
      <a:lvl1pPr algn="l" defTabSz="914126" rtl="0" eaLnBrk="1" latinLnBrk="0" hangingPunct="1">
        <a:lnSpc>
          <a:spcPct val="90000"/>
        </a:lnSpc>
        <a:spcBef>
          <a:spcPct val="0"/>
        </a:spcBef>
        <a:buNone/>
        <a:defRPr sz="3499" b="1" kern="1200">
          <a:solidFill>
            <a:schemeClr val="tx2"/>
          </a:solidFill>
          <a:latin typeface="+mn-lt"/>
          <a:ea typeface="+mj-ea"/>
          <a:cs typeface="+mj-cs"/>
        </a:defRPr>
      </a:lvl1pPr>
    </p:titleStyle>
    <p:bodyStyle>
      <a:lvl1pPr marL="171399" indent="-171399" algn="l" defTabSz="914126" rtl="0" eaLnBrk="1" latinLnBrk="0" hangingPunct="1">
        <a:lnSpc>
          <a:spcPct val="90000"/>
        </a:lnSpc>
        <a:spcBef>
          <a:spcPts val="1000"/>
        </a:spcBef>
        <a:buClr>
          <a:schemeClr val="accent1"/>
        </a:buClr>
        <a:buSzPct val="80000"/>
        <a:buFont typeface="Wingdings" panose="05000000000000000000" pitchFamily="2" charset="2"/>
        <a:buChar char="§"/>
        <a:tabLst/>
        <a:defRPr sz="1600"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2" pos="408">
          <p15:clr>
            <a:srgbClr val="F26B43"/>
          </p15:clr>
        </p15:guide>
        <p15:guide id="3" orient="horz" pos="8352">
          <p15:clr>
            <a:srgbClr val="F26B43"/>
          </p15:clr>
        </p15:guide>
        <p15:guide id="4" orient="horz" pos="2160">
          <p15:clr>
            <a:srgbClr val="F26B43"/>
          </p15:clr>
        </p15:guide>
        <p15:guide id="7" orient="horz" pos="4200">
          <p15:clr>
            <a:srgbClr val="F26B43"/>
          </p15:clr>
        </p15:guide>
        <p15:guide id="14" pos="3840">
          <p15:clr>
            <a:srgbClr val="F26B43"/>
          </p15:clr>
        </p15:guide>
        <p15:guide id="20" pos="7272">
          <p15:clr>
            <a:srgbClr val="F26B43"/>
          </p15:clr>
        </p15:guide>
        <p15:guide id="21" orient="horz" pos="3912">
          <p15:clr>
            <a:srgbClr val="5ACBF0"/>
          </p15:clr>
        </p15:guide>
        <p15:guide id="23" orient="horz" pos="408">
          <p15:clr>
            <a:srgbClr val="5ACBF0"/>
          </p15:clr>
        </p15:guide>
        <p15:guide id="24" pos="1560">
          <p15:clr>
            <a:srgbClr val="5ACBF0"/>
          </p15:clr>
        </p15:guide>
        <p15:guide id="25" pos="2712">
          <p15:clr>
            <a:srgbClr val="5ACBF0"/>
          </p15:clr>
        </p15:guide>
        <p15:guide id="26" pos="4992">
          <p15:clr>
            <a:srgbClr val="5ACBF0"/>
          </p15:clr>
        </p15:guide>
        <p15:guide id="27" pos="6120">
          <p15:clr>
            <a:srgbClr val="5ACBF0"/>
          </p15:clr>
        </p15:guide>
        <p15:guide id="28" orient="horz" pos="1008">
          <p15:clr>
            <a:srgbClr val="5ACBF0"/>
          </p15:clr>
        </p15:guide>
        <p15:guide id="29" orient="horz" pos="1584">
          <p15:clr>
            <a:srgbClr val="5ACBF0"/>
          </p15:clr>
        </p15:guide>
        <p15:guide id="30" orient="horz" pos="2736">
          <p15:clr>
            <a:srgbClr val="5ACBF0"/>
          </p15:clr>
        </p15:guide>
        <p15:guide id="31" orient="horz" pos="3312">
          <p15:clr>
            <a:srgbClr val="5ACBF0"/>
          </p15:clr>
        </p15:guide>
        <p15:guide id="32" orient="horz" pos="888">
          <p15:clr>
            <a:srgbClr val="9FCC3B"/>
          </p15:clr>
        </p15:guide>
        <p15:guide id="33" pos="528">
          <p15:clr>
            <a:srgbClr val="547EBF"/>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8015" y="2"/>
            <a:ext cx="9140826" cy="1589903"/>
          </a:xfrm>
          <a:prstGeom prst="rect">
            <a:avLst/>
          </a:prstGeom>
        </p:spPr>
        <p:txBody>
          <a:bodyPr vert="horz" lIns="0" tIns="45720" rIns="0" bIns="155448"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608015" y="1589902"/>
            <a:ext cx="10969943" cy="4887099"/>
          </a:xfrm>
          <a:prstGeom prst="rect">
            <a:avLst/>
          </a:prstGeom>
        </p:spPr>
        <p:txBody>
          <a:bodyPr vert="horz" lIns="0" tIns="457200" rIns="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8467" y="6477000"/>
            <a:ext cx="1315732" cy="381000"/>
          </a:xfrm>
          <a:prstGeom prst="rect">
            <a:avLst/>
          </a:prstGeom>
        </p:spPr>
        <p:txBody>
          <a:bodyPr vert="horz" wrap="none" lIns="0" tIns="45720" rIns="0" bIns="45720" rtlCol="0" anchor="ctr"/>
          <a:lstStyle>
            <a:lvl1pPr algn="l">
              <a:defRPr sz="1000">
                <a:solidFill>
                  <a:schemeClr val="tx1">
                    <a:lumMod val="50000"/>
                    <a:lumOff val="50000"/>
                  </a:schemeClr>
                </a:solidFill>
                <a:latin typeface="Open Sans"/>
                <a:cs typeface="Open Sans"/>
              </a:defRPr>
            </a:lvl1pPr>
          </a:lstStyle>
          <a:p>
            <a:fld id="{DCE3DED8-90A7-4DD9-AA45-B6DAA08919E5}" type="datetime4">
              <a:rPr lang="en-US" smtClean="0"/>
              <a:t>November 22, 2024</a:t>
            </a:fld>
            <a:endParaRPr lang="en-US" dirty="0"/>
          </a:p>
        </p:txBody>
      </p:sp>
      <p:sp>
        <p:nvSpPr>
          <p:cNvPr id="6" name="Slide Number Placeholder 5"/>
          <p:cNvSpPr>
            <a:spLocks noGrp="1"/>
          </p:cNvSpPr>
          <p:nvPr>
            <p:ph type="sldNum" sz="quarter" idx="4"/>
          </p:nvPr>
        </p:nvSpPr>
        <p:spPr>
          <a:xfrm>
            <a:off x="11578671" y="6477000"/>
            <a:ext cx="392085" cy="381000"/>
          </a:xfrm>
          <a:prstGeom prst="rect">
            <a:avLst/>
          </a:prstGeom>
        </p:spPr>
        <p:txBody>
          <a:bodyPr vert="horz" wrap="none" lIns="0" tIns="45720" rIns="0" bIns="45720" rtlCol="0" anchor="ctr"/>
          <a:lstStyle>
            <a:lvl1pPr algn="r">
              <a:defRPr sz="1600">
                <a:solidFill>
                  <a:schemeClr val="tx1">
                    <a:lumMod val="50000"/>
                    <a:lumOff val="50000"/>
                  </a:schemeClr>
                </a:solidFill>
                <a:latin typeface="Open Sans"/>
                <a:cs typeface="Open Sans"/>
              </a:defRPr>
            </a:lvl1pPr>
          </a:lstStyle>
          <a:p>
            <a:fld id="{494E4A6A-7543-2E47-A47C-558AE0E06DE0}" type="slidenum">
              <a:rPr lang="en-US" smtClean="0"/>
              <a:pPr/>
              <a:t>‹#›</a:t>
            </a:fld>
            <a:endParaRPr lang="en-US" dirty="0"/>
          </a:p>
        </p:txBody>
      </p:sp>
      <p:sp>
        <p:nvSpPr>
          <p:cNvPr id="7" name="Footer Placeholder 6"/>
          <p:cNvSpPr>
            <a:spLocks noGrp="1"/>
          </p:cNvSpPr>
          <p:nvPr>
            <p:ph type="ftr" sz="quarter" idx="3"/>
          </p:nvPr>
        </p:nvSpPr>
        <p:spPr>
          <a:xfrm>
            <a:off x="4037013" y="6492877"/>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Account Name Open Enrollment</a:t>
            </a:r>
            <a:endParaRPr lang="en-US" dirty="0"/>
          </a:p>
        </p:txBody>
      </p:sp>
    </p:spTree>
    <p:extLst>
      <p:ext uri="{BB962C8B-B14F-4D97-AF65-F5344CB8AC3E}">
        <p14:creationId xmlns:p14="http://schemas.microsoft.com/office/powerpoint/2010/main" val="3398860128"/>
      </p:ext>
    </p:extLst>
  </p:cSld>
  <p:clrMap bg1="lt1" tx1="dk1" bg2="lt2" tx2="dk2" accent1="accent1" accent2="accent2" accent3="accent3" accent4="accent4" accent5="accent5" accent6="accent6" hlink="hlink" folHlink="fol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 id="2147483906" r:id="rId9"/>
    <p:sldLayoutId id="2147483907" r:id="rId10"/>
    <p:sldLayoutId id="2147483908" r:id="rId11"/>
    <p:sldLayoutId id="2147483909" r:id="rId12"/>
    <p:sldLayoutId id="2147483910" r:id="rId13"/>
    <p:sldLayoutId id="2147483911" r:id="rId14"/>
    <p:sldLayoutId id="2147483912" r:id="rId15"/>
    <p:sldLayoutId id="2147483913" r:id="rId16"/>
  </p:sldLayoutIdLst>
  <p:hf hdr="0" ftr="0" dt="0"/>
  <p:txStyles>
    <p:titleStyle>
      <a:lvl1pPr algn="l" defTabSz="609143" rtl="0" eaLnBrk="1" latinLnBrk="0" hangingPunct="1">
        <a:lnSpc>
          <a:spcPct val="90000"/>
        </a:lnSpc>
        <a:spcBef>
          <a:spcPct val="0"/>
        </a:spcBef>
        <a:buNone/>
        <a:tabLst/>
        <a:defRPr sz="3999" kern="1200" cap="none">
          <a:solidFill>
            <a:schemeClr val="tx2"/>
          </a:solidFill>
          <a:latin typeface="Oswald Regular"/>
          <a:ea typeface="+mj-ea"/>
          <a:cs typeface="Oswald Regular"/>
        </a:defRPr>
      </a:lvl1pPr>
    </p:titleStyle>
    <p:bodyStyle>
      <a:lvl1pPr marL="228468" indent="-228468" algn="l" defTabSz="609143" rtl="0" eaLnBrk="1" latinLnBrk="0" hangingPunct="1">
        <a:lnSpc>
          <a:spcPct val="100000"/>
        </a:lnSpc>
        <a:spcBef>
          <a:spcPts val="0"/>
        </a:spcBef>
        <a:spcAft>
          <a:spcPts val="1999"/>
        </a:spcAft>
        <a:buClr>
          <a:schemeClr val="accent1"/>
        </a:buClr>
        <a:buSzPct val="100000"/>
        <a:buFont typeface="Wingdings" charset="2"/>
        <a:buChar char="§"/>
        <a:defRPr sz="1999" b="0" i="0" kern="1200" baseline="0">
          <a:solidFill>
            <a:schemeClr val="tx1">
              <a:lumMod val="75000"/>
              <a:lumOff val="25000"/>
            </a:schemeClr>
          </a:solidFill>
          <a:latin typeface="Open Sans"/>
          <a:ea typeface="+mn-ea"/>
          <a:cs typeface="Open Sans"/>
        </a:defRPr>
      </a:lvl1pPr>
      <a:lvl2pPr marL="456938" indent="-228468" algn="l" defTabSz="609143" rtl="0" eaLnBrk="1" latinLnBrk="0" hangingPunct="1">
        <a:lnSpc>
          <a:spcPct val="100000"/>
        </a:lnSpc>
        <a:spcBef>
          <a:spcPts val="0"/>
        </a:spcBef>
        <a:spcAft>
          <a:spcPts val="1999"/>
        </a:spcAft>
        <a:buClr>
          <a:schemeClr val="accent3"/>
        </a:buClr>
        <a:buSzPct val="100000"/>
        <a:buFont typeface="Wingdings" charset="2"/>
        <a:buChar char="§"/>
        <a:defRPr sz="1999" b="0" i="0" kern="1200" baseline="0">
          <a:solidFill>
            <a:schemeClr val="tx1">
              <a:lumMod val="75000"/>
              <a:lumOff val="25000"/>
            </a:schemeClr>
          </a:solidFill>
          <a:latin typeface="Open Sans"/>
          <a:ea typeface="+mn-ea"/>
          <a:cs typeface="Open Sans"/>
        </a:defRPr>
      </a:lvl2pPr>
      <a:lvl3pPr marL="822487" indent="-257027" algn="l" defTabSz="609143" rtl="0" eaLnBrk="1" latinLnBrk="0" hangingPunct="1">
        <a:lnSpc>
          <a:spcPct val="100000"/>
        </a:lnSpc>
        <a:spcBef>
          <a:spcPts val="0"/>
        </a:spcBef>
        <a:spcAft>
          <a:spcPts val="1999"/>
        </a:spcAft>
        <a:buClr>
          <a:schemeClr val="accent3"/>
        </a:buClr>
        <a:buSzPct val="100000"/>
        <a:buFont typeface="Wingdings" charset="2"/>
        <a:buChar char="§"/>
        <a:defRPr sz="1999" b="0" i="0" kern="1200">
          <a:solidFill>
            <a:schemeClr val="tx1">
              <a:lumMod val="75000"/>
              <a:lumOff val="25000"/>
            </a:schemeClr>
          </a:solidFill>
          <a:latin typeface="Open Sans"/>
          <a:ea typeface="+mn-ea"/>
          <a:cs typeface="Open Sans"/>
        </a:defRPr>
      </a:lvl3pPr>
      <a:lvl4pPr marL="1188036" indent="-303040" algn="l" defTabSz="609143" rtl="0" eaLnBrk="1" latinLnBrk="0" hangingPunct="1">
        <a:lnSpc>
          <a:spcPct val="100000"/>
        </a:lnSpc>
        <a:spcBef>
          <a:spcPts val="0"/>
        </a:spcBef>
        <a:spcAft>
          <a:spcPts val="1999"/>
        </a:spcAft>
        <a:buClr>
          <a:schemeClr val="accent3"/>
        </a:buClr>
        <a:buSzPct val="100000"/>
        <a:buFont typeface="Wingdings" charset="2"/>
        <a:buChar char="§"/>
        <a:defRPr sz="1999" b="0" i="0" kern="1200">
          <a:solidFill>
            <a:schemeClr val="tx1">
              <a:lumMod val="75000"/>
              <a:lumOff val="25000"/>
            </a:schemeClr>
          </a:solidFill>
          <a:latin typeface="Open Sans"/>
          <a:ea typeface="+mn-ea"/>
          <a:cs typeface="Open Sans"/>
        </a:defRPr>
      </a:lvl4pPr>
      <a:lvl5pPr marL="1507892" indent="-303040" algn="l" defTabSz="609143" rtl="0" eaLnBrk="1" latinLnBrk="0" hangingPunct="1">
        <a:lnSpc>
          <a:spcPct val="100000"/>
        </a:lnSpc>
        <a:spcBef>
          <a:spcPts val="0"/>
        </a:spcBef>
        <a:spcAft>
          <a:spcPts val="1999"/>
        </a:spcAft>
        <a:buClr>
          <a:schemeClr val="accent3"/>
        </a:buClr>
        <a:buSzPct val="100000"/>
        <a:buFont typeface="Wingdings" charset="2"/>
        <a:buChar char="§"/>
        <a:tabLst/>
        <a:defRPr sz="1999" b="0" i="0" kern="1200">
          <a:solidFill>
            <a:schemeClr val="tx1">
              <a:lumMod val="75000"/>
              <a:lumOff val="25000"/>
            </a:schemeClr>
          </a:solidFill>
          <a:latin typeface="Open Sans"/>
          <a:ea typeface="+mn-ea"/>
          <a:cs typeface="Open Sans"/>
        </a:defRPr>
      </a:lvl5pPr>
      <a:lvl6pPr marL="3350286" indent="-304572" algn="l" defTabSz="609143" rtl="0" eaLnBrk="1" latinLnBrk="0" hangingPunct="1">
        <a:spcBef>
          <a:spcPct val="20000"/>
        </a:spcBef>
        <a:buFont typeface="Arial"/>
        <a:buChar char="•"/>
        <a:defRPr sz="2698" kern="1200">
          <a:solidFill>
            <a:schemeClr val="tx1"/>
          </a:solidFill>
          <a:latin typeface="+mn-lt"/>
          <a:ea typeface="+mn-ea"/>
          <a:cs typeface="+mn-cs"/>
        </a:defRPr>
      </a:lvl6pPr>
      <a:lvl7pPr marL="3959429" indent="-304572" algn="l" defTabSz="609143" rtl="0" eaLnBrk="1" latinLnBrk="0" hangingPunct="1">
        <a:spcBef>
          <a:spcPct val="20000"/>
        </a:spcBef>
        <a:buFont typeface="Arial"/>
        <a:buChar char="•"/>
        <a:defRPr sz="2698" kern="1200">
          <a:solidFill>
            <a:schemeClr val="tx1"/>
          </a:solidFill>
          <a:latin typeface="+mn-lt"/>
          <a:ea typeface="+mn-ea"/>
          <a:cs typeface="+mn-cs"/>
        </a:defRPr>
      </a:lvl7pPr>
      <a:lvl8pPr marL="4568572" indent="-304572" algn="l" defTabSz="609143" rtl="0" eaLnBrk="1" latinLnBrk="0" hangingPunct="1">
        <a:spcBef>
          <a:spcPct val="20000"/>
        </a:spcBef>
        <a:buFont typeface="Arial"/>
        <a:buChar char="•"/>
        <a:defRPr sz="2698" kern="1200">
          <a:solidFill>
            <a:schemeClr val="tx1"/>
          </a:solidFill>
          <a:latin typeface="+mn-lt"/>
          <a:ea typeface="+mn-ea"/>
          <a:cs typeface="+mn-cs"/>
        </a:defRPr>
      </a:lvl8pPr>
      <a:lvl9pPr marL="5177715" indent="-304572" algn="l" defTabSz="609143" rtl="0" eaLnBrk="1" latinLnBrk="0" hangingPunct="1">
        <a:spcBef>
          <a:spcPct val="20000"/>
        </a:spcBef>
        <a:buFont typeface="Arial"/>
        <a:buChar char="•"/>
        <a:defRPr sz="2698" kern="1200">
          <a:solidFill>
            <a:schemeClr val="tx1"/>
          </a:solidFill>
          <a:latin typeface="+mn-lt"/>
          <a:ea typeface="+mn-ea"/>
          <a:cs typeface="+mn-cs"/>
        </a:defRPr>
      </a:lvl9pPr>
    </p:bodyStyle>
    <p:otherStyle>
      <a:defPPr>
        <a:defRPr lang="en-US"/>
      </a:defPPr>
      <a:lvl1pPr marL="0" algn="l" defTabSz="609143" rtl="0" eaLnBrk="1" latinLnBrk="0" hangingPunct="1">
        <a:defRPr sz="2398" kern="1200">
          <a:solidFill>
            <a:schemeClr val="tx1"/>
          </a:solidFill>
          <a:latin typeface="+mn-lt"/>
          <a:ea typeface="+mn-ea"/>
          <a:cs typeface="+mn-cs"/>
        </a:defRPr>
      </a:lvl1pPr>
      <a:lvl2pPr marL="609143" algn="l" defTabSz="609143" rtl="0" eaLnBrk="1" latinLnBrk="0" hangingPunct="1">
        <a:defRPr sz="2398" kern="1200">
          <a:solidFill>
            <a:schemeClr val="tx1"/>
          </a:solidFill>
          <a:latin typeface="+mn-lt"/>
          <a:ea typeface="+mn-ea"/>
          <a:cs typeface="+mn-cs"/>
        </a:defRPr>
      </a:lvl2pPr>
      <a:lvl3pPr marL="1218286" algn="l" defTabSz="609143" rtl="0" eaLnBrk="1" latinLnBrk="0" hangingPunct="1">
        <a:defRPr sz="2398" kern="1200">
          <a:solidFill>
            <a:schemeClr val="tx1"/>
          </a:solidFill>
          <a:latin typeface="+mn-lt"/>
          <a:ea typeface="+mn-ea"/>
          <a:cs typeface="+mn-cs"/>
        </a:defRPr>
      </a:lvl3pPr>
      <a:lvl4pPr marL="1827429" algn="l" defTabSz="609143" rtl="0" eaLnBrk="1" latinLnBrk="0" hangingPunct="1">
        <a:defRPr sz="2398" kern="1200">
          <a:solidFill>
            <a:schemeClr val="tx1"/>
          </a:solidFill>
          <a:latin typeface="+mn-lt"/>
          <a:ea typeface="+mn-ea"/>
          <a:cs typeface="+mn-cs"/>
        </a:defRPr>
      </a:lvl4pPr>
      <a:lvl5pPr marL="2436572" algn="l" defTabSz="609143" rtl="0" eaLnBrk="1" latinLnBrk="0" hangingPunct="1">
        <a:defRPr sz="2398" kern="1200">
          <a:solidFill>
            <a:schemeClr val="tx1"/>
          </a:solidFill>
          <a:latin typeface="+mn-lt"/>
          <a:ea typeface="+mn-ea"/>
          <a:cs typeface="+mn-cs"/>
        </a:defRPr>
      </a:lvl5pPr>
      <a:lvl6pPr marL="3045715" algn="l" defTabSz="609143" rtl="0" eaLnBrk="1" latinLnBrk="0" hangingPunct="1">
        <a:defRPr sz="2398" kern="1200">
          <a:solidFill>
            <a:schemeClr val="tx1"/>
          </a:solidFill>
          <a:latin typeface="+mn-lt"/>
          <a:ea typeface="+mn-ea"/>
          <a:cs typeface="+mn-cs"/>
        </a:defRPr>
      </a:lvl6pPr>
      <a:lvl7pPr marL="3654858" algn="l" defTabSz="609143" rtl="0" eaLnBrk="1" latinLnBrk="0" hangingPunct="1">
        <a:defRPr sz="2398" kern="1200">
          <a:solidFill>
            <a:schemeClr val="tx1"/>
          </a:solidFill>
          <a:latin typeface="+mn-lt"/>
          <a:ea typeface="+mn-ea"/>
          <a:cs typeface="+mn-cs"/>
        </a:defRPr>
      </a:lvl7pPr>
      <a:lvl8pPr marL="4264000" algn="l" defTabSz="609143" rtl="0" eaLnBrk="1" latinLnBrk="0" hangingPunct="1">
        <a:defRPr sz="2398" kern="1200">
          <a:solidFill>
            <a:schemeClr val="tx1"/>
          </a:solidFill>
          <a:latin typeface="+mn-lt"/>
          <a:ea typeface="+mn-ea"/>
          <a:cs typeface="+mn-cs"/>
        </a:defRPr>
      </a:lvl8pPr>
      <a:lvl9pPr marL="4873144" algn="l" defTabSz="609143" rtl="0" eaLnBrk="1" latinLnBrk="0" hangingPunct="1">
        <a:defRPr sz="2398"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39">
          <p15:clr>
            <a:srgbClr val="F26B43"/>
          </p15:clr>
        </p15:guide>
        <p15:guide id="4" pos="7295">
          <p15:clr>
            <a:srgbClr val="F26B43"/>
          </p15:clr>
        </p15:guide>
        <p15:guide id="5" pos="6143">
          <p15:clr>
            <a:srgbClr val="F26B43"/>
          </p15:clr>
        </p15:guide>
        <p15:guide id="6" pos="2687">
          <p15:clr>
            <a:srgbClr val="F26B43"/>
          </p15:clr>
        </p15:guide>
        <p15:guide id="8" pos="13310">
          <p15:clr>
            <a:srgbClr val="F26B43"/>
          </p15:clr>
        </p15:guide>
        <p15:guide id="9" pos="14845">
          <p15:clr>
            <a:srgbClr val="F26B43"/>
          </p15:clr>
        </p15:guide>
        <p15:guide id="10" pos="16381">
          <p15:clr>
            <a:srgbClr val="F26B43"/>
          </p15:clr>
        </p15:guide>
        <p15:guide id="11" orient="horz" pos="720">
          <p15:clr>
            <a:srgbClr val="F26B43"/>
          </p15:clr>
        </p15:guide>
        <p15:guide id="12" orient="horz" pos="10752">
          <p15:clr>
            <a:srgbClr val="F26B43"/>
          </p15:clr>
        </p15:guide>
        <p15:guide id="16" pos="19452">
          <p15:clr>
            <a:srgbClr val="F26B43"/>
          </p15:clr>
        </p15:guide>
        <p15:guide id="18" pos="17917">
          <p15:clr>
            <a:srgbClr val="F26B43"/>
          </p15:clr>
        </p15:guide>
        <p15:guide id="20" orient="horz" pos="4080">
          <p15:clr>
            <a:srgbClr val="F26B43"/>
          </p15:clr>
        </p15:guide>
        <p15:guide id="21" pos="1535">
          <p15:clr>
            <a:srgbClr val="F26B43"/>
          </p15:clr>
        </p15:guide>
        <p15:guide id="22" pos="4991">
          <p15:clr>
            <a:srgbClr val="F26B43"/>
          </p15:clr>
        </p15:guide>
        <p15:guide id="23" pos="383">
          <p15:clr>
            <a:srgbClr val="F26B43"/>
          </p15:clr>
        </p15:guide>
        <p15:guide id="24" orient="horz" pos="2160">
          <p15:clr>
            <a:srgbClr val="F26B43"/>
          </p15:clr>
        </p15:guide>
        <p15:guide id="25" pos="671">
          <p15:clr>
            <a:srgbClr val="F26B43"/>
          </p15:clr>
        </p15:guide>
        <p15:guide id="26" pos="7007">
          <p15:clr>
            <a:srgbClr val="F26B43"/>
          </p15:clr>
        </p15:guide>
        <p15:guide id="27" pos="671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3.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6.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hyperlink" Target="https://carefirst.hosted.panopto.com/Panopto/Pages/Viewer.aspx?id=47ebd00f-7e40-4088-91a2-b1cc012c7168" TargetMode="External"/><Relationship Id="rId2" Type="http://schemas.openxmlformats.org/officeDocument/2006/relationships/notesSlide" Target="../notesSlides/notesSlide5.xml"/><Relationship Id="rId1" Type="http://schemas.openxmlformats.org/officeDocument/2006/relationships/slideLayout" Target="../slideLayouts/slideLayout25.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hyperlink" Target="http://www.carefirst.com/doctor" TargetMode="External"/><Relationship Id="rId2" Type="http://schemas.openxmlformats.org/officeDocument/2006/relationships/notesSlide" Target="../notesSlides/notesSlide6.xml"/><Relationship Id="rId1" Type="http://schemas.openxmlformats.org/officeDocument/2006/relationships/slideLayout" Target="../slideLayouts/slideLayout69.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hyperlink" Target="https://carefirst.hosted.panopto.com/Panopto/Pages/Embed.aspx?id=9d8ff5a6-da0d-48a8-aee9-b1a90138cd78&amp;autoplay=false&amp;offerviewer=true&amp;showtitle=true&amp;showbrand=false&amp;start=0&amp;interactivity=none" TargetMode="External"/><Relationship Id="rId2" Type="http://schemas.openxmlformats.org/officeDocument/2006/relationships/hyperlink" Target="http://www.carefirst.com/rx" TargetMode="External"/><Relationship Id="rId1" Type="http://schemas.openxmlformats.org/officeDocument/2006/relationships/slideLayout" Target="../slideLayouts/slideLayout11.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hyperlink" Target="https://carefirst.hosted.panopto.com/Panopto/Pages/Embed.aspx?id=4bbc2b97-5809-404b-933b-b1c30131d0f5&amp;autoplay=false&amp;offerviewer=true&amp;showtitle=true&amp;showbrand=false&amp;start=0&amp;interactivity=none" TargetMode="External"/><Relationship Id="rId2" Type="http://schemas.openxmlformats.org/officeDocument/2006/relationships/hyperlink" Target="http://www.carefirst.com/myaccount" TargetMode="External"/><Relationship Id="rId1" Type="http://schemas.openxmlformats.org/officeDocument/2006/relationships/slideLayout" Target="../slideLayouts/slideLayout10.xml"/><Relationship Id="rId5" Type="http://schemas.openxmlformats.org/officeDocument/2006/relationships/image" Target="../media/image28.png"/><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5.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9.xml"/></Relationships>
</file>

<file path=ppt/slides/_rels/slide26.xml.rels><?xml version="1.0" encoding="UTF-8" standalone="yes"?>
<Relationships xmlns="http://schemas.openxmlformats.org/package/2006/relationships"><Relationship Id="rId3" Type="http://schemas.openxmlformats.org/officeDocument/2006/relationships/hyperlink" Target="http://www.carefirst.com/myaccount" TargetMode="External"/><Relationship Id="rId2" Type="http://schemas.openxmlformats.org/officeDocument/2006/relationships/notesSlide" Target="../notesSlides/notesSlide15.xml"/><Relationship Id="rId1" Type="http://schemas.openxmlformats.org/officeDocument/2006/relationships/slideLayout" Target="../slideLayouts/slideLayout69.xml"/><Relationship Id="rId5" Type="http://schemas.openxmlformats.org/officeDocument/2006/relationships/image" Target="../media/image30.png"/><Relationship Id="rId4" Type="http://schemas.openxmlformats.org/officeDocument/2006/relationships/hyperlink" Target="https://carefirst.hosted.panopto.com/Panopto/Pages/Viewer.aspx?id=4134a77d-e417-46b9-8b60-b1cc012c68d4"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9.xml"/></Relationships>
</file>

<file path=ppt/slides/_rels/slide2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69.xml"/><Relationship Id="rId6" Type="http://schemas.openxmlformats.org/officeDocument/2006/relationships/image" Target="../media/image33.png"/><Relationship Id="rId5" Type="http://schemas.openxmlformats.org/officeDocument/2006/relationships/image" Target="../media/image21.png"/><Relationship Id="rId10" Type="http://schemas.openxmlformats.org/officeDocument/2006/relationships/image" Target="../media/image37.png"/><Relationship Id="rId4" Type="http://schemas.openxmlformats.org/officeDocument/2006/relationships/hyperlink" Target="http://www.closeknithealth.com/" TargetMode="External"/><Relationship Id="rId9" Type="http://schemas.openxmlformats.org/officeDocument/2006/relationships/image" Target="../media/image3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8.png"/><Relationship Id="rId1" Type="http://schemas.openxmlformats.org/officeDocument/2006/relationships/slideLayout" Target="../slideLayouts/slideLayout51.xml"/><Relationship Id="rId5" Type="http://schemas.openxmlformats.org/officeDocument/2006/relationships/hyperlink" Target="https://www.nami.org/mhstats" TargetMode="External"/><Relationship Id="rId4" Type="http://schemas.openxmlformats.org/officeDocument/2006/relationships/image" Target="../media/image39.png"/></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43.xml"/><Relationship Id="rId5" Type="http://schemas.openxmlformats.org/officeDocument/2006/relationships/image" Target="../media/image42.png"/><Relationship Id="rId4" Type="http://schemas.openxmlformats.org/officeDocument/2006/relationships/hyperlink" Target="http://www.carefirst.com/mentalhealth"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71.xml"/></Relationships>
</file>

<file path=ppt/slides/_rels/slide3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69.xml"/><Relationship Id="rId6" Type="http://schemas.openxmlformats.org/officeDocument/2006/relationships/image" Target="../media/image33.png"/><Relationship Id="rId5" Type="http://schemas.openxmlformats.org/officeDocument/2006/relationships/image" Target="../media/image21.png"/><Relationship Id="rId10" Type="http://schemas.openxmlformats.org/officeDocument/2006/relationships/image" Target="../media/image37.png"/><Relationship Id="rId4" Type="http://schemas.openxmlformats.org/officeDocument/2006/relationships/hyperlink" Target="http://www.closeknithealth.com/" TargetMode="External"/><Relationship Id="rId9" Type="http://schemas.openxmlformats.org/officeDocument/2006/relationships/image" Target="../media/image3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36.xml.rels><?xml version="1.0" encoding="UTF-8" standalone="yes"?>
<Relationships xmlns="http://schemas.openxmlformats.org/package/2006/relationships"><Relationship Id="rId3" Type="http://schemas.openxmlformats.org/officeDocument/2006/relationships/hyperlink" Target="http://www.carefirst.com/wellbeing" TargetMode="External"/><Relationship Id="rId2" Type="http://schemas.openxmlformats.org/officeDocument/2006/relationships/image" Target="../media/image45.jpeg"/><Relationship Id="rId1" Type="http://schemas.openxmlformats.org/officeDocument/2006/relationships/slideLayout" Target="../slideLayouts/slideLayout46.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hyperlink" Target="https://carefirst.hosted.panopto.com/Panopto/Pages/Viewer.aspx?id=94bf1d35-a0cd-4174-b56e-af6b0160e8bf"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0.xml"/><Relationship Id="rId1" Type="http://schemas.openxmlformats.org/officeDocument/2006/relationships/slideLayout" Target="../slideLayouts/slideLayout37.xml"/></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png"/><Relationship Id="rId1" Type="http://schemas.openxmlformats.org/officeDocument/2006/relationships/slideLayout" Target="../slideLayouts/slideLayout69.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9.xml.rels><?xml version="1.0" encoding="UTF-8" standalone="yes"?>
<Relationships xmlns="http://schemas.openxmlformats.org/package/2006/relationships"><Relationship Id="rId3" Type="http://schemas.openxmlformats.org/officeDocument/2006/relationships/hyperlink" Target="http://www.carefirst.com/wellnessdiscounts" TargetMode="External"/><Relationship Id="rId2" Type="http://schemas.openxmlformats.org/officeDocument/2006/relationships/image" Target="../media/image55.png"/><Relationship Id="rId1" Type="http://schemas.openxmlformats.org/officeDocument/2006/relationships/slideLayout" Target="../slideLayouts/slideLayout69.xml"/></Relationships>
</file>

<file path=ppt/slides/_rels/slide4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69.xml"/></Relationships>
</file>

<file path=ppt/slides/_rels/slide4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1.xml"/><Relationship Id="rId1" Type="http://schemas.openxmlformats.org/officeDocument/2006/relationships/slideLayout" Target="../slideLayouts/slideLayout78.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4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2.xml"/><Relationship Id="rId1" Type="http://schemas.openxmlformats.org/officeDocument/2006/relationships/slideLayout" Target="../slideLayouts/slideLayout78.xml"/></Relationships>
</file>

<file path=ppt/slides/_rels/slide4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3.xml"/><Relationship Id="rId1" Type="http://schemas.openxmlformats.org/officeDocument/2006/relationships/slideLayout" Target="../slideLayouts/slideLayout3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0C289B82-B774-7DDA-C731-2626F8F0F8A0}"/>
              </a:ext>
            </a:extLst>
          </p:cNvPr>
          <p:cNvSpPr>
            <a:spLocks noGrp="1"/>
          </p:cNvSpPr>
          <p:nvPr>
            <p:ph type="body" sz="quarter" idx="11"/>
          </p:nvPr>
        </p:nvSpPr>
        <p:spPr>
          <a:xfrm>
            <a:off x="6177683" y="3241483"/>
            <a:ext cx="5606167" cy="3419059"/>
          </a:xfrm>
        </p:spPr>
        <p:txBody>
          <a:bodyPr/>
          <a:lstStyle/>
          <a:p>
            <a:pPr algn="l"/>
            <a:endParaRPr lang="en-US" sz="3199" dirty="0"/>
          </a:p>
          <a:p>
            <a:pPr algn="l"/>
            <a:r>
              <a:rPr lang="en-US" sz="3199" dirty="0"/>
              <a:t>DC Government Open Enrollment 2025</a:t>
            </a:r>
          </a:p>
          <a:p>
            <a:pPr algn="l"/>
            <a:r>
              <a:rPr lang="en-US" sz="2400" dirty="0"/>
              <a:t>Employees Hired After October 1, 1987</a:t>
            </a:r>
          </a:p>
          <a:p>
            <a:pPr algn="l"/>
            <a:endParaRPr lang="en-US" sz="3199" dirty="0">
              <a:highlight>
                <a:srgbClr val="FFFF00"/>
              </a:highlight>
            </a:endParaRPr>
          </a:p>
          <a:p>
            <a:pPr algn="l"/>
            <a:endParaRPr lang="en-US" sz="3199" dirty="0">
              <a:highlight>
                <a:srgbClr val="FFFF00"/>
              </a:highlight>
            </a:endParaRPr>
          </a:p>
        </p:txBody>
      </p:sp>
      <p:pic>
        <p:nvPicPr>
          <p:cNvPr id="3" name="Picture Placeholder 2">
            <a:extLst>
              <a:ext uri="{FF2B5EF4-FFF2-40B4-BE49-F238E27FC236}">
                <a16:creationId xmlns:a16="http://schemas.microsoft.com/office/drawing/2014/main" id="{CD6E5549-5E09-8024-D723-259DED7F8B08}"/>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l="30226" t="211" r="17920" b="-211"/>
          <a:stretch/>
        </p:blipFill>
        <p:spPr>
          <a:xfrm>
            <a:off x="886737" y="670772"/>
            <a:ext cx="4316941" cy="5539821"/>
          </a:xfrm>
        </p:spPr>
      </p:pic>
      <p:pic>
        <p:nvPicPr>
          <p:cNvPr id="5" name="Picture 4" descr="A yellow sun with black background&#10;&#10;Description automatically generated">
            <a:extLst>
              <a:ext uri="{FF2B5EF4-FFF2-40B4-BE49-F238E27FC236}">
                <a16:creationId xmlns:a16="http://schemas.microsoft.com/office/drawing/2014/main" id="{13A918FA-FF56-7797-0C99-77A33B21CB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76" y="-243390"/>
            <a:ext cx="1828324" cy="1828324"/>
          </a:xfrm>
          <a:prstGeom prst="rect">
            <a:avLst/>
          </a:prstGeom>
        </p:spPr>
      </p:pic>
      <p:pic>
        <p:nvPicPr>
          <p:cNvPr id="8" name="Picture 7" descr="A blue line drawing of a folder with papers&#10;&#10;Description automatically generated">
            <a:extLst>
              <a:ext uri="{FF2B5EF4-FFF2-40B4-BE49-F238E27FC236}">
                <a16:creationId xmlns:a16="http://schemas.microsoft.com/office/drawing/2014/main" id="{418CBC2B-89AA-5463-1E81-1A20C1EC8E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51458" y="4821339"/>
            <a:ext cx="1304438" cy="1304438"/>
          </a:xfrm>
          <a:prstGeom prst="rect">
            <a:avLst/>
          </a:prstGeom>
        </p:spPr>
      </p:pic>
      <p:pic>
        <p:nvPicPr>
          <p:cNvPr id="4" name="Picture 3" descr="A blue text on a black background&#10;&#10;Description automatically generated">
            <a:extLst>
              <a:ext uri="{FF2B5EF4-FFF2-40B4-BE49-F238E27FC236}">
                <a16:creationId xmlns:a16="http://schemas.microsoft.com/office/drawing/2014/main" id="{05D2B3C8-E071-8822-1B83-F036840F0AD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22438" y="1269843"/>
            <a:ext cx="5916659" cy="2054086"/>
          </a:xfrm>
          <a:prstGeom prst="rect">
            <a:avLst/>
          </a:prstGeom>
        </p:spPr>
      </p:pic>
    </p:spTree>
    <p:extLst>
      <p:ext uri="{BB962C8B-B14F-4D97-AF65-F5344CB8AC3E}">
        <p14:creationId xmlns:p14="http://schemas.microsoft.com/office/powerpoint/2010/main" val="3716776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ext Placeholder 3">
            <a:extLst>
              <a:ext uri="{FF2B5EF4-FFF2-40B4-BE49-F238E27FC236}">
                <a16:creationId xmlns:a16="http://schemas.microsoft.com/office/drawing/2014/main" id="{22F720D9-AC52-AF20-FCA3-FF4847662BED}"/>
              </a:ext>
            </a:extLst>
          </p:cNvPr>
          <p:cNvSpPr>
            <a:spLocks noGrp="1" noChangeArrowheads="1"/>
          </p:cNvSpPr>
          <p:nvPr>
            <p:ph type="body" sz="quarter" idx="14"/>
          </p:nvPr>
        </p:nvSpPr>
        <p:spPr>
          <a:prstGeom prst="roundRect">
            <a:avLst>
              <a:gd name="adj" fmla="val 2815"/>
            </a:avLst>
          </a:prstGeom>
        </p:spPr>
        <p:txBody>
          <a:bodyPr/>
          <a:lstStyle/>
          <a:p>
            <a:pPr>
              <a:lnSpc>
                <a:spcPct val="100000"/>
              </a:lnSpc>
              <a:buFont typeface="Open Sans Semibold" panose="020B0606030504020204" pitchFamily="34" charset="0"/>
              <a:buAutoNum type="arabicPeriod"/>
            </a:pPr>
            <a:r>
              <a:rPr lang="en-US" altLang="en-US" dirty="0"/>
              <a:t>Medical Plan Options</a:t>
            </a:r>
          </a:p>
          <a:p>
            <a:pPr>
              <a:lnSpc>
                <a:spcPct val="100000"/>
              </a:lnSpc>
              <a:buFont typeface="Open Sans Semibold" panose="020B0606030504020204" pitchFamily="34" charset="0"/>
              <a:buAutoNum type="arabicPeriod"/>
            </a:pPr>
            <a:r>
              <a:rPr lang="en-US" altLang="en-US" dirty="0"/>
              <a:t>Prescription Benefits</a:t>
            </a:r>
          </a:p>
          <a:p>
            <a:pPr>
              <a:lnSpc>
                <a:spcPct val="100000"/>
              </a:lnSpc>
              <a:buFont typeface="Open Sans Semibold" panose="020B0606030504020204" pitchFamily="34" charset="0"/>
              <a:buAutoNum type="arabicPeriod"/>
            </a:pPr>
            <a:r>
              <a:rPr lang="en-US" altLang="en-US" dirty="0"/>
              <a:t>Making the Most of Your Plan</a:t>
            </a:r>
          </a:p>
          <a:p>
            <a:pPr>
              <a:lnSpc>
                <a:spcPct val="100000"/>
              </a:lnSpc>
              <a:buFont typeface="Open Sans Semibold" panose="020B0606030504020204" pitchFamily="34" charset="0"/>
              <a:buAutoNum type="arabicPeriod"/>
            </a:pPr>
            <a:r>
              <a:rPr lang="en-US" altLang="en-US" dirty="0"/>
              <a:t>Behavioral Health</a:t>
            </a:r>
          </a:p>
          <a:p>
            <a:pPr>
              <a:lnSpc>
                <a:spcPct val="100000"/>
              </a:lnSpc>
              <a:buFont typeface="Open Sans Semibold" panose="020B0606030504020204" pitchFamily="34" charset="0"/>
              <a:buAutoNum type="arabicPeriod"/>
            </a:pPr>
            <a:r>
              <a:rPr lang="en-US" altLang="en-US" dirty="0"/>
              <a:t>CareFirst </a:t>
            </a:r>
            <a:r>
              <a:rPr lang="en-US" altLang="en-US" dirty="0" err="1"/>
              <a:t>WellBeing</a:t>
            </a:r>
            <a:r>
              <a:rPr lang="en-US" altLang="en-US" dirty="0"/>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83D9870-65CA-1CBC-6482-E8501A181691}"/>
              </a:ext>
            </a:extLst>
          </p:cNvPr>
          <p:cNvSpPr>
            <a:spLocks noGrp="1"/>
          </p:cNvSpPr>
          <p:nvPr>
            <p:ph type="ctrTitle"/>
          </p:nvPr>
        </p:nvSpPr>
        <p:spPr/>
        <p:txBody>
          <a:bodyPr/>
          <a:lstStyle/>
          <a:p>
            <a:r>
              <a:rPr lang="en-US" dirty="0"/>
              <a:t>What Is Open Enrollment?</a:t>
            </a:r>
          </a:p>
        </p:txBody>
      </p:sp>
      <p:pic>
        <p:nvPicPr>
          <p:cNvPr id="12" name="Picture Placeholder 11" descr="Two men in a kitchen&#10;&#10;Description automatically generated">
            <a:extLst>
              <a:ext uri="{FF2B5EF4-FFF2-40B4-BE49-F238E27FC236}">
                <a16:creationId xmlns:a16="http://schemas.microsoft.com/office/drawing/2014/main" id="{B2B24D57-E5AC-B3AD-084D-3E1C935A7E8B}"/>
              </a:ext>
            </a:extLst>
          </p:cNvPr>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l="25246" t="6478" r="21388" b="363"/>
          <a:stretch/>
        </p:blipFill>
        <p:spPr>
          <a:xfrm>
            <a:off x="6751967" y="648425"/>
            <a:ext cx="4778512" cy="5561151"/>
          </a:xfrm>
        </p:spPr>
      </p:pic>
      <p:sp>
        <p:nvSpPr>
          <p:cNvPr id="14" name="Text Placeholder 13">
            <a:extLst>
              <a:ext uri="{FF2B5EF4-FFF2-40B4-BE49-F238E27FC236}">
                <a16:creationId xmlns:a16="http://schemas.microsoft.com/office/drawing/2014/main" id="{ACAF8506-76A8-FE8C-4B7C-B27E7D1B227E}"/>
              </a:ext>
            </a:extLst>
          </p:cNvPr>
          <p:cNvSpPr>
            <a:spLocks noGrp="1"/>
          </p:cNvSpPr>
          <p:nvPr>
            <p:ph type="body" sz="quarter" idx="15"/>
          </p:nvPr>
        </p:nvSpPr>
        <p:spPr>
          <a:xfrm>
            <a:off x="640144" y="1801705"/>
            <a:ext cx="5020009" cy="693105"/>
          </a:xfrm>
        </p:spPr>
        <p:txBody>
          <a:bodyPr/>
          <a:lstStyle/>
          <a:p>
            <a:r>
              <a:rPr lang="en-US" dirty="0"/>
              <a:t>November </a:t>
            </a:r>
            <a:r>
              <a:rPr lang="en-US" dirty="0">
                <a:highlight>
                  <a:srgbClr val="FFFFFF"/>
                </a:highlight>
              </a:rPr>
              <a:t>11</a:t>
            </a:r>
            <a:r>
              <a:rPr lang="en-US" dirty="0"/>
              <a:t>– December </a:t>
            </a:r>
            <a:r>
              <a:rPr lang="en-US" dirty="0">
                <a:highlight>
                  <a:srgbClr val="FFFFFF"/>
                </a:highlight>
              </a:rPr>
              <a:t>09</a:t>
            </a:r>
            <a:r>
              <a:rPr lang="en-US" dirty="0"/>
              <a:t>, 202</a:t>
            </a:r>
            <a:r>
              <a:rPr lang="en-US" dirty="0">
                <a:highlight>
                  <a:srgbClr val="FFFFFF"/>
                </a:highlight>
              </a:rPr>
              <a:t>4</a:t>
            </a:r>
          </a:p>
        </p:txBody>
      </p:sp>
      <p:sp>
        <p:nvSpPr>
          <p:cNvPr id="15" name="Text Placeholder 14">
            <a:extLst>
              <a:ext uri="{FF2B5EF4-FFF2-40B4-BE49-F238E27FC236}">
                <a16:creationId xmlns:a16="http://schemas.microsoft.com/office/drawing/2014/main" id="{4C771480-ED70-D10E-D51D-ED4B05CF2245}"/>
              </a:ext>
            </a:extLst>
          </p:cNvPr>
          <p:cNvSpPr>
            <a:spLocks noGrp="1"/>
          </p:cNvSpPr>
          <p:nvPr>
            <p:ph type="body" sz="quarter" idx="16"/>
          </p:nvPr>
        </p:nvSpPr>
        <p:spPr>
          <a:xfrm>
            <a:off x="683567" y="2494810"/>
            <a:ext cx="5016545" cy="3741346"/>
          </a:xfrm>
        </p:spPr>
        <p:txBody>
          <a:bodyPr/>
          <a:lstStyle/>
          <a:p>
            <a:pPr marL="0" indent="0">
              <a:lnSpc>
                <a:spcPct val="100000"/>
              </a:lnSpc>
              <a:spcAft>
                <a:spcPts val="0"/>
              </a:spcAft>
              <a:buNone/>
            </a:pPr>
            <a:r>
              <a:rPr lang="en-US" b="1" dirty="0"/>
              <a:t>Your opportunity each year to review and make changes to your benefits</a:t>
            </a:r>
          </a:p>
          <a:p>
            <a:pPr>
              <a:lnSpc>
                <a:spcPct val="100000"/>
              </a:lnSpc>
              <a:spcAft>
                <a:spcPts val="0"/>
              </a:spcAft>
            </a:pPr>
            <a:r>
              <a:rPr lang="en-US" dirty="0"/>
              <a:t>Enroll in a health insurance plan</a:t>
            </a:r>
          </a:p>
          <a:p>
            <a:pPr>
              <a:lnSpc>
                <a:spcPct val="100000"/>
              </a:lnSpc>
              <a:spcAft>
                <a:spcPts val="0"/>
              </a:spcAft>
            </a:pPr>
            <a:r>
              <a:rPr lang="en-US" dirty="0"/>
              <a:t>Add or remove dependents</a:t>
            </a:r>
          </a:p>
          <a:p>
            <a:pPr>
              <a:lnSpc>
                <a:spcPct val="100000"/>
              </a:lnSpc>
              <a:spcAft>
                <a:spcPts val="0"/>
              </a:spcAft>
            </a:pPr>
            <a:r>
              <a:rPr lang="en-US" dirty="0"/>
              <a:t>Make changes to plan enrollment, coverage, </a:t>
            </a:r>
            <a:br>
              <a:rPr lang="en-US" dirty="0"/>
            </a:br>
            <a:r>
              <a:rPr lang="en-US" dirty="0"/>
              <a:t>health spending/savings account contributions</a:t>
            </a:r>
          </a:p>
        </p:txBody>
      </p:sp>
      <p:sp>
        <p:nvSpPr>
          <p:cNvPr id="3" name="Slide Number Placeholder 2">
            <a:extLst>
              <a:ext uri="{FF2B5EF4-FFF2-40B4-BE49-F238E27FC236}">
                <a16:creationId xmlns:a16="http://schemas.microsoft.com/office/drawing/2014/main" id="{E2615FCD-C3DC-916A-9A8B-2D7C9918B8D6}"/>
              </a:ext>
            </a:extLst>
          </p:cNvPr>
          <p:cNvSpPr>
            <a:spLocks noGrp="1"/>
          </p:cNvSpPr>
          <p:nvPr>
            <p:ph type="sldNum" sz="quarter" idx="12"/>
          </p:nvPr>
        </p:nvSpPr>
        <p:spPr/>
        <p:txBody>
          <a:bodyPr/>
          <a:lstStyle/>
          <a:p>
            <a:fld id="{50BDF835-6A26-47A6-A2BD-7D4ECF93647D}" type="slidenum">
              <a:rPr lang="en-US" smtClean="0"/>
              <a:pPr/>
              <a:t>3</a:t>
            </a:fld>
            <a:endParaRPr lang="en-US" dirty="0"/>
          </a:p>
        </p:txBody>
      </p:sp>
      <p:sp>
        <p:nvSpPr>
          <p:cNvPr id="11" name="Title 1">
            <a:extLst>
              <a:ext uri="{FF2B5EF4-FFF2-40B4-BE49-F238E27FC236}">
                <a16:creationId xmlns:a16="http://schemas.microsoft.com/office/drawing/2014/main" id="{B255D743-8FE8-B213-DC38-5843D6B47747}"/>
              </a:ext>
            </a:extLst>
          </p:cNvPr>
          <p:cNvSpPr txBox="1">
            <a:spLocks/>
          </p:cNvSpPr>
          <p:nvPr/>
        </p:nvSpPr>
        <p:spPr>
          <a:xfrm>
            <a:off x="5671958" y="2265693"/>
            <a:ext cx="5020009" cy="458236"/>
          </a:xfrm>
          <a:prstGeom prst="rect">
            <a:avLst/>
          </a:prstGeom>
        </p:spPr>
        <p:txBody>
          <a:bodyPr vert="horz" lIns="0" tIns="0" rIns="685621" bIns="685621" rtlCol="0" anchor="t" anchorCtr="0">
            <a:noAutofit/>
          </a:bodyPr>
          <a:lstStyle>
            <a:lvl1pPr algn="l" defTabSz="914400" rtl="0" eaLnBrk="1" latinLnBrk="0" hangingPunct="1">
              <a:lnSpc>
                <a:spcPct val="100000"/>
              </a:lnSpc>
              <a:spcBef>
                <a:spcPct val="0"/>
              </a:spcBef>
              <a:buNone/>
              <a:defRPr sz="3400" b="1" kern="1200">
                <a:solidFill>
                  <a:schemeClr val="bg1"/>
                </a:solidFill>
                <a:latin typeface="+mn-lt"/>
                <a:ea typeface="+mj-ea"/>
                <a:cs typeface="+mj-cs"/>
              </a:defRPr>
            </a:lvl1pPr>
          </a:lstStyle>
          <a:p>
            <a:endParaRPr lang="en-US" sz="3399" dirty="0"/>
          </a:p>
        </p:txBody>
      </p:sp>
      <p:pic>
        <p:nvPicPr>
          <p:cNvPr id="16" name="Picture 15" descr="A carrot with a black background&#10;&#10;Description automatically generated">
            <a:extLst>
              <a:ext uri="{FF2B5EF4-FFF2-40B4-BE49-F238E27FC236}">
                <a16:creationId xmlns:a16="http://schemas.microsoft.com/office/drawing/2014/main" id="{62166242-E2BE-2940-BCE6-13D9BBFFFC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0804" y="2148257"/>
            <a:ext cx="1828324" cy="1828324"/>
          </a:xfrm>
          <a:prstGeom prst="rect">
            <a:avLst/>
          </a:prstGeom>
        </p:spPr>
      </p:pic>
    </p:spTree>
    <p:extLst>
      <p:ext uri="{BB962C8B-B14F-4D97-AF65-F5344CB8AC3E}">
        <p14:creationId xmlns:p14="http://schemas.microsoft.com/office/powerpoint/2010/main" val="482878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hidden="1">
            <a:extLst>
              <a:ext uri="{FF2B5EF4-FFF2-40B4-BE49-F238E27FC236}">
                <a16:creationId xmlns:a16="http://schemas.microsoft.com/office/drawing/2014/main" id="{63A9B5B7-712A-7403-3A58-9BCAA1DE1A20}"/>
              </a:ext>
            </a:extLst>
          </p:cNvPr>
          <p:cNvSpPr txBox="1"/>
          <p:nvPr/>
        </p:nvSpPr>
        <p:spPr>
          <a:xfrm>
            <a:off x="8089821" y="2084298"/>
            <a:ext cx="3437249" cy="3601798"/>
          </a:xfrm>
          <a:prstGeom prst="roundRect">
            <a:avLst>
              <a:gd name="adj" fmla="val 6738"/>
            </a:avLst>
          </a:prstGeom>
          <a:solidFill>
            <a:schemeClr val="bg2"/>
          </a:solidFill>
          <a:ln w="50800">
            <a:noFill/>
          </a:ln>
        </p:spPr>
        <p:txBody>
          <a:bodyPr wrap="square" lIns="365665" tIns="1279827" rIns="91416" bIns="0" rtlCol="0" anchor="t" anchorCtr="0">
            <a:noAutofit/>
          </a:bodyPr>
          <a:lstStyle/>
          <a:p>
            <a:pPr defTabSz="914126">
              <a:spcAft>
                <a:spcPts val="600"/>
              </a:spcAft>
              <a:defRPr/>
            </a:pPr>
            <a:r>
              <a:rPr lang="en-US" sz="2399" b="1" dirty="0">
                <a:solidFill>
                  <a:schemeClr val="tx2"/>
                </a:solidFill>
              </a:rPr>
              <a:t>According to the CDC, approximately</a:t>
            </a:r>
          </a:p>
          <a:p>
            <a:pPr defTabSz="914126">
              <a:defRPr/>
            </a:pPr>
            <a:r>
              <a:rPr lang="en-US" sz="4999" b="1" spc="-40" dirty="0">
                <a:solidFill>
                  <a:schemeClr val="accent1"/>
                </a:solidFill>
              </a:rPr>
              <a:t>1</a:t>
            </a:r>
            <a:r>
              <a:rPr lang="en-US" sz="4999" spc="-40" dirty="0">
                <a:solidFill>
                  <a:schemeClr val="bg1"/>
                </a:solidFill>
              </a:rPr>
              <a:t> </a:t>
            </a:r>
            <a:r>
              <a:rPr lang="en-US" sz="4999" spc="-40" dirty="0">
                <a:solidFill>
                  <a:schemeClr val="tx2"/>
                </a:solidFill>
              </a:rPr>
              <a:t>in 100</a:t>
            </a:r>
          </a:p>
          <a:p>
            <a:pPr defTabSz="914126">
              <a:defRPr/>
            </a:pPr>
            <a:r>
              <a:rPr lang="en-US" sz="1600" dirty="0"/>
              <a:t>Breast cancer diagnoses in </a:t>
            </a:r>
            <a:br>
              <a:rPr lang="en-US" sz="1600" dirty="0"/>
            </a:br>
            <a:r>
              <a:rPr lang="en-US" sz="1600" dirty="0"/>
              <a:t>the U.S. is found in a man.</a:t>
            </a:r>
          </a:p>
          <a:p>
            <a:pPr defTabSz="914126">
              <a:defRPr/>
            </a:pPr>
            <a:endParaRPr lang="en-US" sz="1600" dirty="0"/>
          </a:p>
        </p:txBody>
      </p:sp>
      <p:sp>
        <p:nvSpPr>
          <p:cNvPr id="2" name="Title 1">
            <a:extLst>
              <a:ext uri="{FF2B5EF4-FFF2-40B4-BE49-F238E27FC236}">
                <a16:creationId xmlns:a16="http://schemas.microsoft.com/office/drawing/2014/main" id="{EAC6823C-CF54-FC61-4F40-14849C73630F}"/>
              </a:ext>
            </a:extLst>
          </p:cNvPr>
          <p:cNvSpPr>
            <a:spLocks noGrp="1"/>
          </p:cNvSpPr>
          <p:nvPr>
            <p:ph type="ctrTitle"/>
          </p:nvPr>
        </p:nvSpPr>
        <p:spPr/>
        <p:txBody>
          <a:bodyPr/>
          <a:lstStyle/>
          <a:p>
            <a:r>
              <a:rPr lang="en-US" dirty="0"/>
              <a:t>Why CareFirst BlueCross BlueShield (CareFirst)?</a:t>
            </a:r>
          </a:p>
        </p:txBody>
      </p:sp>
      <p:sp>
        <p:nvSpPr>
          <p:cNvPr id="5" name="Slide Number Placeholder 4">
            <a:extLst>
              <a:ext uri="{FF2B5EF4-FFF2-40B4-BE49-F238E27FC236}">
                <a16:creationId xmlns:a16="http://schemas.microsoft.com/office/drawing/2014/main" id="{E1D015D8-6565-57F1-3140-F430B23589B9}"/>
              </a:ext>
            </a:extLst>
          </p:cNvPr>
          <p:cNvSpPr>
            <a:spLocks noGrp="1"/>
          </p:cNvSpPr>
          <p:nvPr>
            <p:ph type="sldNum" sz="quarter" idx="12"/>
          </p:nvPr>
        </p:nvSpPr>
        <p:spPr/>
        <p:txBody>
          <a:bodyPr/>
          <a:lstStyle/>
          <a:p>
            <a:fld id="{50BDF835-6A26-47A6-A2BD-7D4ECF93647D}" type="slidenum">
              <a:rPr lang="en-US" smtClean="0"/>
              <a:pPr/>
              <a:t>4</a:t>
            </a:fld>
            <a:endParaRPr lang="en-US" dirty="0"/>
          </a:p>
        </p:txBody>
      </p:sp>
      <p:sp>
        <p:nvSpPr>
          <p:cNvPr id="3" name="Content Placeholder 3">
            <a:extLst>
              <a:ext uri="{FF2B5EF4-FFF2-40B4-BE49-F238E27FC236}">
                <a16:creationId xmlns:a16="http://schemas.microsoft.com/office/drawing/2014/main" id="{160AC670-69CD-50D0-63C1-C2B7A253351C}"/>
              </a:ext>
            </a:extLst>
          </p:cNvPr>
          <p:cNvSpPr txBox="1">
            <a:spLocks/>
          </p:cNvSpPr>
          <p:nvPr/>
        </p:nvSpPr>
        <p:spPr>
          <a:xfrm>
            <a:off x="580025" y="2989179"/>
            <a:ext cx="2545737" cy="1357178"/>
          </a:xfrm>
          <a:prstGeom prst="rect">
            <a:avLst/>
          </a:prstGeom>
        </p:spPr>
        <p:txBody>
          <a:bodyPr vert="horz" lIns="0" tIns="0" rIns="0" bIns="0" rtlCol="0" anchor="t" anchorCtr="0">
            <a:noAutofit/>
          </a:bodyPr>
          <a:lstStyle>
            <a:lvl1pPr marL="171450" indent="-171450" algn="l" defTabSz="685800" rtl="0" eaLnBrk="1" latinLnBrk="0" hangingPunct="1">
              <a:lnSpc>
                <a:spcPct val="90000"/>
              </a:lnSpc>
              <a:spcBef>
                <a:spcPts val="750"/>
              </a:spcBef>
              <a:buClr>
                <a:schemeClr val="accent1"/>
              </a:buClr>
              <a:buSzPct val="80000"/>
              <a:buFont typeface="Wingdings" panose="05000000000000000000" pitchFamily="2" charset="2"/>
              <a:buChar char="§"/>
              <a:defRPr sz="12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Clr>
                <a:schemeClr val="accent2"/>
              </a:buClr>
              <a:buSzPct val="80000"/>
              <a:buFont typeface="Wingdings" panose="05000000000000000000" pitchFamily="2" charset="2"/>
              <a:buChar char="§"/>
              <a:defRPr sz="12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Clr>
                <a:schemeClr val="accent2"/>
              </a:buClr>
              <a:buSzPct val="80000"/>
              <a:buFont typeface="Wingdings" panose="05000000000000000000" pitchFamily="2" charset="2"/>
              <a:buChar char="§"/>
              <a:defRPr sz="12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Clr>
                <a:schemeClr val="accent2"/>
              </a:buClr>
              <a:buSzPct val="80000"/>
              <a:buFont typeface="Wingdings" panose="05000000000000000000" pitchFamily="2" charset="2"/>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Clr>
                <a:schemeClr val="accent2"/>
              </a:buClr>
              <a:buSzPct val="80000"/>
              <a:buFont typeface="Wingdings" panose="05000000000000000000" pitchFamily="2" charset="2"/>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999" b="1" dirty="0">
                <a:solidFill>
                  <a:schemeClr val="tx2"/>
                </a:solidFill>
              </a:rPr>
              <a:t>1 in 2 Americans </a:t>
            </a:r>
            <a:br>
              <a:rPr lang="en-US" sz="1600" b="1" dirty="0">
                <a:solidFill>
                  <a:schemeClr val="accent1"/>
                </a:solidFill>
              </a:rPr>
            </a:br>
            <a:r>
              <a:rPr lang="en-US" sz="1600" dirty="0"/>
              <a:t>is covered by Blue regionally, 1 in 3 nationally </a:t>
            </a:r>
          </a:p>
        </p:txBody>
      </p:sp>
      <p:grpSp>
        <p:nvGrpSpPr>
          <p:cNvPr id="6" name="Group 5">
            <a:extLst>
              <a:ext uri="{FF2B5EF4-FFF2-40B4-BE49-F238E27FC236}">
                <a16:creationId xmlns:a16="http://schemas.microsoft.com/office/drawing/2014/main" id="{65AED35F-94AC-AFC1-652F-E6439472459D}"/>
              </a:ext>
            </a:extLst>
          </p:cNvPr>
          <p:cNvGrpSpPr/>
          <p:nvPr/>
        </p:nvGrpSpPr>
        <p:grpSpPr>
          <a:xfrm>
            <a:off x="1167762" y="1966015"/>
            <a:ext cx="1310262" cy="846097"/>
            <a:chOff x="324998" y="1055635"/>
            <a:chExt cx="1310603" cy="846317"/>
          </a:xfrm>
        </p:grpSpPr>
        <p:pic>
          <p:nvPicPr>
            <p:cNvPr id="9" name="Picture 8" descr="A blue and black outline of a person&#10;&#10;Description automatically generated">
              <a:extLst>
                <a:ext uri="{FF2B5EF4-FFF2-40B4-BE49-F238E27FC236}">
                  <a16:creationId xmlns:a16="http://schemas.microsoft.com/office/drawing/2014/main" id="{B6B33FC1-D90E-264B-1161-DC7D2905B1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998" y="1055635"/>
              <a:ext cx="846317" cy="846317"/>
            </a:xfrm>
            <a:prstGeom prst="rect">
              <a:avLst/>
            </a:prstGeom>
          </p:spPr>
        </p:pic>
        <p:pic>
          <p:nvPicPr>
            <p:cNvPr id="10" name="Picture 9">
              <a:extLst>
                <a:ext uri="{FF2B5EF4-FFF2-40B4-BE49-F238E27FC236}">
                  <a16:creationId xmlns:a16="http://schemas.microsoft.com/office/drawing/2014/main" id="{7DBC8B40-BF4F-C107-99C1-B90FD7B537F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9284" y="1055635"/>
              <a:ext cx="846317" cy="846317"/>
            </a:xfrm>
            <a:prstGeom prst="rect">
              <a:avLst/>
            </a:prstGeom>
          </p:spPr>
        </p:pic>
      </p:grpSp>
      <p:sp>
        <p:nvSpPr>
          <p:cNvPr id="13" name="TextBox 12">
            <a:extLst>
              <a:ext uri="{FF2B5EF4-FFF2-40B4-BE49-F238E27FC236}">
                <a16:creationId xmlns:a16="http://schemas.microsoft.com/office/drawing/2014/main" id="{F70C2123-3E76-E31C-6ED1-93A6D534BA43}"/>
              </a:ext>
            </a:extLst>
          </p:cNvPr>
          <p:cNvSpPr txBox="1"/>
          <p:nvPr/>
        </p:nvSpPr>
        <p:spPr>
          <a:xfrm>
            <a:off x="3372960" y="2098374"/>
            <a:ext cx="2576511" cy="830781"/>
          </a:xfrm>
          <a:prstGeom prst="rect">
            <a:avLst/>
          </a:prstGeom>
          <a:noFill/>
        </p:spPr>
        <p:txBody>
          <a:bodyPr wrap="square" rtlCol="0">
            <a:spAutoFit/>
          </a:bodyPr>
          <a:lstStyle/>
          <a:p>
            <a:pPr algn="ctr"/>
            <a:r>
              <a:rPr lang="en-US" sz="4799" b="1" dirty="0">
                <a:solidFill>
                  <a:schemeClr val="accent1"/>
                </a:solidFill>
              </a:rPr>
              <a:t>3.5M</a:t>
            </a:r>
            <a:endParaRPr lang="en-US" sz="4399" b="1" dirty="0"/>
          </a:p>
        </p:txBody>
      </p:sp>
      <p:sp>
        <p:nvSpPr>
          <p:cNvPr id="15" name="Content Placeholder 3">
            <a:extLst>
              <a:ext uri="{FF2B5EF4-FFF2-40B4-BE49-F238E27FC236}">
                <a16:creationId xmlns:a16="http://schemas.microsoft.com/office/drawing/2014/main" id="{2550E9B9-6F8F-12D1-A586-F8B855489912}"/>
              </a:ext>
            </a:extLst>
          </p:cNvPr>
          <p:cNvSpPr txBox="1">
            <a:spLocks/>
          </p:cNvSpPr>
          <p:nvPr/>
        </p:nvSpPr>
        <p:spPr>
          <a:xfrm>
            <a:off x="3557250" y="2989179"/>
            <a:ext cx="2221214" cy="1595224"/>
          </a:xfrm>
          <a:prstGeom prst="rect">
            <a:avLst/>
          </a:prstGeom>
        </p:spPr>
        <p:txBody>
          <a:bodyPr vert="horz" lIns="0" tIns="0" rIns="0" bIns="0" rtlCol="0" anchor="t" anchorCtr="0">
            <a:noAutofit/>
          </a:bodyPr>
          <a:lstStyle>
            <a:lvl1pPr marL="171450" indent="-171450" algn="l" defTabSz="685800" rtl="0" eaLnBrk="1" latinLnBrk="0" hangingPunct="1">
              <a:lnSpc>
                <a:spcPct val="90000"/>
              </a:lnSpc>
              <a:spcBef>
                <a:spcPts val="750"/>
              </a:spcBef>
              <a:buClr>
                <a:schemeClr val="accent1"/>
              </a:buClr>
              <a:buSzPct val="80000"/>
              <a:buFont typeface="Wingdings" panose="05000000000000000000" pitchFamily="2" charset="2"/>
              <a:buChar char="§"/>
              <a:defRPr sz="12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Clr>
                <a:schemeClr val="accent2"/>
              </a:buClr>
              <a:buSzPct val="80000"/>
              <a:buFont typeface="Wingdings" panose="05000000000000000000" pitchFamily="2" charset="2"/>
              <a:buChar char="§"/>
              <a:defRPr sz="12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Clr>
                <a:schemeClr val="accent2"/>
              </a:buClr>
              <a:buSzPct val="80000"/>
              <a:buFont typeface="Wingdings" panose="05000000000000000000" pitchFamily="2" charset="2"/>
              <a:buChar char="§"/>
              <a:defRPr sz="12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Clr>
                <a:schemeClr val="accent2"/>
              </a:buClr>
              <a:buSzPct val="80000"/>
              <a:buFont typeface="Wingdings" panose="05000000000000000000" pitchFamily="2" charset="2"/>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Clr>
                <a:schemeClr val="accent2"/>
              </a:buClr>
              <a:buSzPct val="80000"/>
              <a:buFont typeface="Wingdings" panose="05000000000000000000" pitchFamily="2" charset="2"/>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999" b="1" dirty="0">
                <a:solidFill>
                  <a:schemeClr val="tx2"/>
                </a:solidFill>
              </a:rPr>
              <a:t>Members</a:t>
            </a:r>
            <a:r>
              <a:rPr lang="en-US" sz="1600" b="1" dirty="0">
                <a:solidFill>
                  <a:schemeClr val="accent1"/>
                </a:solidFill>
              </a:rPr>
              <a:t> </a:t>
            </a:r>
            <a:br>
              <a:rPr lang="en-US" sz="1600" b="1" dirty="0">
                <a:solidFill>
                  <a:schemeClr val="accent1"/>
                </a:solidFill>
              </a:rPr>
            </a:br>
            <a:r>
              <a:rPr lang="en-US" sz="1600" dirty="0"/>
              <a:t>The most chosen health plan in the </a:t>
            </a:r>
            <a:br>
              <a:rPr lang="en-US" sz="1600" dirty="0"/>
            </a:br>
            <a:r>
              <a:rPr lang="en-US" sz="1600" dirty="0"/>
              <a:t>Mid-Atlantic, serving 3.5 million members</a:t>
            </a:r>
          </a:p>
        </p:txBody>
      </p:sp>
      <p:sp>
        <p:nvSpPr>
          <p:cNvPr id="18" name="Content Placeholder 3">
            <a:extLst>
              <a:ext uri="{FF2B5EF4-FFF2-40B4-BE49-F238E27FC236}">
                <a16:creationId xmlns:a16="http://schemas.microsoft.com/office/drawing/2014/main" id="{8D73F184-8DA5-102A-4E9A-0CDDC15278F0}"/>
              </a:ext>
            </a:extLst>
          </p:cNvPr>
          <p:cNvSpPr txBox="1">
            <a:spLocks/>
          </p:cNvSpPr>
          <p:nvPr/>
        </p:nvSpPr>
        <p:spPr>
          <a:xfrm>
            <a:off x="6173304" y="3005824"/>
            <a:ext cx="2572079" cy="1357178"/>
          </a:xfrm>
          <a:prstGeom prst="rect">
            <a:avLst/>
          </a:prstGeom>
        </p:spPr>
        <p:txBody>
          <a:bodyPr vert="horz" lIns="0" tIns="0" rIns="0" bIns="0" rtlCol="0" anchor="t" anchorCtr="0">
            <a:noAutofit/>
          </a:bodyPr>
          <a:lstStyle>
            <a:lvl1pPr marL="171450" indent="-171450" algn="l" defTabSz="685800" rtl="0" eaLnBrk="1" latinLnBrk="0" hangingPunct="1">
              <a:lnSpc>
                <a:spcPct val="90000"/>
              </a:lnSpc>
              <a:spcBef>
                <a:spcPts val="750"/>
              </a:spcBef>
              <a:buClr>
                <a:schemeClr val="accent1"/>
              </a:buClr>
              <a:buSzPct val="80000"/>
              <a:buFont typeface="Wingdings" panose="05000000000000000000" pitchFamily="2" charset="2"/>
              <a:buChar char="§"/>
              <a:defRPr sz="12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Clr>
                <a:schemeClr val="accent2"/>
              </a:buClr>
              <a:buSzPct val="80000"/>
              <a:buFont typeface="Wingdings" panose="05000000000000000000" pitchFamily="2" charset="2"/>
              <a:buChar char="§"/>
              <a:defRPr sz="12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Clr>
                <a:schemeClr val="accent2"/>
              </a:buClr>
              <a:buSzPct val="80000"/>
              <a:buFont typeface="Wingdings" panose="05000000000000000000" pitchFamily="2" charset="2"/>
              <a:buChar char="§"/>
              <a:defRPr sz="12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Clr>
                <a:schemeClr val="accent2"/>
              </a:buClr>
              <a:buSzPct val="80000"/>
              <a:buFont typeface="Wingdings" panose="05000000000000000000" pitchFamily="2" charset="2"/>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Clr>
                <a:schemeClr val="accent2"/>
              </a:buClr>
              <a:buSzPct val="80000"/>
              <a:buFont typeface="Wingdings" panose="05000000000000000000" pitchFamily="2" charset="2"/>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999" b="1" dirty="0">
                <a:solidFill>
                  <a:schemeClr val="tx2"/>
                </a:solidFill>
              </a:rPr>
              <a:t>U.S. Providers  </a:t>
            </a:r>
            <a:br>
              <a:rPr lang="en-US" sz="1600" b="1" dirty="0">
                <a:solidFill>
                  <a:schemeClr val="accent1"/>
                </a:solidFill>
              </a:rPr>
            </a:br>
            <a:r>
              <a:rPr lang="en-US" sz="1600" dirty="0"/>
              <a:t>Access to 1.7 million </a:t>
            </a:r>
            <a:br>
              <a:rPr lang="en-US" sz="1600" dirty="0"/>
            </a:br>
            <a:r>
              <a:rPr lang="en-US" sz="1600" dirty="0"/>
              <a:t>U.S. providers </a:t>
            </a:r>
          </a:p>
        </p:txBody>
      </p:sp>
      <p:pic>
        <p:nvPicPr>
          <p:cNvPr id="20" name="Picture 19">
            <a:extLst>
              <a:ext uri="{FF2B5EF4-FFF2-40B4-BE49-F238E27FC236}">
                <a16:creationId xmlns:a16="http://schemas.microsoft.com/office/drawing/2014/main" id="{D7AD6BC0-C294-9C05-3001-B8B3136B69E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722281" y="2023418"/>
            <a:ext cx="894794" cy="894794"/>
          </a:xfrm>
          <a:prstGeom prst="rect">
            <a:avLst/>
          </a:prstGeom>
        </p:spPr>
      </p:pic>
      <p:sp>
        <p:nvSpPr>
          <p:cNvPr id="21" name="TextBox 20">
            <a:extLst>
              <a:ext uri="{FF2B5EF4-FFF2-40B4-BE49-F238E27FC236}">
                <a16:creationId xmlns:a16="http://schemas.microsoft.com/office/drawing/2014/main" id="{6D864D4D-E5E9-99F4-BB58-1C372F2D6A6A}"/>
              </a:ext>
            </a:extLst>
          </p:cNvPr>
          <p:cNvSpPr txBox="1"/>
          <p:nvPr/>
        </p:nvSpPr>
        <p:spPr>
          <a:xfrm>
            <a:off x="545069" y="6268615"/>
            <a:ext cx="5655782" cy="215388"/>
          </a:xfrm>
          <a:prstGeom prst="rect">
            <a:avLst/>
          </a:prstGeom>
          <a:noFill/>
        </p:spPr>
        <p:txBody>
          <a:bodyPr wrap="square" rtlCol="0">
            <a:spAutoFit/>
          </a:bodyPr>
          <a:lstStyle/>
          <a:p>
            <a:r>
              <a:rPr lang="en-US" sz="800" dirty="0">
                <a:solidFill>
                  <a:srgbClr val="000000"/>
                </a:solidFill>
              </a:rPr>
              <a:t>“World’s Most Ethical Companies” and “Ethisphere” names and marks are registered trademarks of Ethisphere LLC. </a:t>
            </a:r>
          </a:p>
        </p:txBody>
      </p:sp>
      <p:pic>
        <p:nvPicPr>
          <p:cNvPr id="24" name="Picture 23">
            <a:extLst>
              <a:ext uri="{FF2B5EF4-FFF2-40B4-BE49-F238E27FC236}">
                <a16:creationId xmlns:a16="http://schemas.microsoft.com/office/drawing/2014/main" id="{56AADA89-0122-76B7-417D-B7612227918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966573" y="4999908"/>
            <a:ext cx="1161801" cy="798738"/>
          </a:xfrm>
          <a:prstGeom prst="rect">
            <a:avLst/>
          </a:prstGeom>
        </p:spPr>
      </p:pic>
      <p:sp>
        <p:nvSpPr>
          <p:cNvPr id="25" name="TextBox 24">
            <a:extLst>
              <a:ext uri="{FF2B5EF4-FFF2-40B4-BE49-F238E27FC236}">
                <a16:creationId xmlns:a16="http://schemas.microsoft.com/office/drawing/2014/main" id="{B73E0850-8276-3F7F-7685-ECEAEA7654B6}"/>
              </a:ext>
            </a:extLst>
          </p:cNvPr>
          <p:cNvSpPr txBox="1"/>
          <p:nvPr/>
        </p:nvSpPr>
        <p:spPr>
          <a:xfrm>
            <a:off x="2323803" y="5072888"/>
            <a:ext cx="8171701" cy="707702"/>
          </a:xfrm>
          <a:prstGeom prst="rect">
            <a:avLst/>
          </a:prstGeom>
          <a:noFill/>
        </p:spPr>
        <p:txBody>
          <a:bodyPr wrap="square" rtlCol="0">
            <a:spAutoFit/>
          </a:bodyPr>
          <a:lstStyle/>
          <a:p>
            <a:r>
              <a:rPr lang="en-US" sz="1999" b="1" dirty="0">
                <a:solidFill>
                  <a:schemeClr val="tx2"/>
                </a:solidFill>
              </a:rPr>
              <a:t>Recognized as one of the “World’s Most Ethical Companies” twelve years in a row </a:t>
            </a:r>
          </a:p>
        </p:txBody>
      </p:sp>
      <p:sp>
        <p:nvSpPr>
          <p:cNvPr id="26" name="Rounded Rectangle 25">
            <a:extLst>
              <a:ext uri="{FF2B5EF4-FFF2-40B4-BE49-F238E27FC236}">
                <a16:creationId xmlns:a16="http://schemas.microsoft.com/office/drawing/2014/main" id="{F5C59475-4E6B-6570-307D-B53599E5DDBB}"/>
              </a:ext>
            </a:extLst>
          </p:cNvPr>
          <p:cNvSpPr/>
          <p:nvPr/>
        </p:nvSpPr>
        <p:spPr>
          <a:xfrm>
            <a:off x="578847" y="1694455"/>
            <a:ext cx="2574714" cy="2889948"/>
          </a:xfrm>
          <a:prstGeom prst="roundRect">
            <a:avLst>
              <a:gd name="adj" fmla="val 5717"/>
            </a:avLst>
          </a:prstGeom>
          <a:noFill/>
          <a:ln w="508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27" name="Rounded Rectangle 26">
            <a:extLst>
              <a:ext uri="{FF2B5EF4-FFF2-40B4-BE49-F238E27FC236}">
                <a16:creationId xmlns:a16="http://schemas.microsoft.com/office/drawing/2014/main" id="{AF406DC0-EA56-1BD5-B9DF-36BAF8720FAF}"/>
              </a:ext>
            </a:extLst>
          </p:cNvPr>
          <p:cNvSpPr/>
          <p:nvPr/>
        </p:nvSpPr>
        <p:spPr>
          <a:xfrm>
            <a:off x="3374758" y="1694455"/>
            <a:ext cx="2574714" cy="2889948"/>
          </a:xfrm>
          <a:prstGeom prst="roundRect">
            <a:avLst>
              <a:gd name="adj" fmla="val 5717"/>
            </a:avLst>
          </a:prstGeom>
          <a:noFill/>
          <a:ln w="508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28" name="Rounded Rectangle 27">
            <a:extLst>
              <a:ext uri="{FF2B5EF4-FFF2-40B4-BE49-F238E27FC236}">
                <a16:creationId xmlns:a16="http://schemas.microsoft.com/office/drawing/2014/main" id="{BE0E9472-3F4A-F994-81AF-9E60671CB732}"/>
              </a:ext>
            </a:extLst>
          </p:cNvPr>
          <p:cNvSpPr/>
          <p:nvPr/>
        </p:nvSpPr>
        <p:spPr>
          <a:xfrm>
            <a:off x="6170669" y="1694455"/>
            <a:ext cx="2574714" cy="2889948"/>
          </a:xfrm>
          <a:prstGeom prst="roundRect">
            <a:avLst>
              <a:gd name="adj" fmla="val 5717"/>
            </a:avLst>
          </a:prstGeom>
          <a:noFill/>
          <a:ln w="508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29" name="Rounded Rectangle 28">
            <a:extLst>
              <a:ext uri="{FF2B5EF4-FFF2-40B4-BE49-F238E27FC236}">
                <a16:creationId xmlns:a16="http://schemas.microsoft.com/office/drawing/2014/main" id="{1F78B272-9888-7C47-A079-0FD4C54945B2}"/>
              </a:ext>
            </a:extLst>
          </p:cNvPr>
          <p:cNvSpPr/>
          <p:nvPr/>
        </p:nvSpPr>
        <p:spPr>
          <a:xfrm>
            <a:off x="8966580" y="1694455"/>
            <a:ext cx="2574714" cy="2889948"/>
          </a:xfrm>
          <a:prstGeom prst="roundRect">
            <a:avLst>
              <a:gd name="adj" fmla="val 5717"/>
            </a:avLst>
          </a:prstGeom>
          <a:noFill/>
          <a:ln w="508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30" name="TextBox 29">
            <a:extLst>
              <a:ext uri="{FF2B5EF4-FFF2-40B4-BE49-F238E27FC236}">
                <a16:creationId xmlns:a16="http://schemas.microsoft.com/office/drawing/2014/main" id="{38E05439-E44A-B330-892E-E034E65F8EA4}"/>
              </a:ext>
            </a:extLst>
          </p:cNvPr>
          <p:cNvSpPr txBox="1"/>
          <p:nvPr/>
        </p:nvSpPr>
        <p:spPr>
          <a:xfrm>
            <a:off x="6173303" y="2098374"/>
            <a:ext cx="2576511" cy="830781"/>
          </a:xfrm>
          <a:prstGeom prst="rect">
            <a:avLst/>
          </a:prstGeom>
          <a:noFill/>
        </p:spPr>
        <p:txBody>
          <a:bodyPr wrap="square" rtlCol="0">
            <a:spAutoFit/>
          </a:bodyPr>
          <a:lstStyle/>
          <a:p>
            <a:pPr algn="ctr"/>
            <a:r>
              <a:rPr lang="en-US" sz="4799" b="1" dirty="0">
                <a:solidFill>
                  <a:schemeClr val="accent1"/>
                </a:solidFill>
              </a:rPr>
              <a:t>1.7M</a:t>
            </a:r>
            <a:endParaRPr lang="en-US" sz="4399" b="1" dirty="0"/>
          </a:p>
        </p:txBody>
      </p:sp>
      <p:sp>
        <p:nvSpPr>
          <p:cNvPr id="31" name="Content Placeholder 3">
            <a:extLst>
              <a:ext uri="{FF2B5EF4-FFF2-40B4-BE49-F238E27FC236}">
                <a16:creationId xmlns:a16="http://schemas.microsoft.com/office/drawing/2014/main" id="{DA38BE95-3176-9F77-CD36-9C14295179EF}"/>
              </a:ext>
            </a:extLst>
          </p:cNvPr>
          <p:cNvSpPr txBox="1">
            <a:spLocks/>
          </p:cNvSpPr>
          <p:nvPr/>
        </p:nvSpPr>
        <p:spPr>
          <a:xfrm>
            <a:off x="8973649" y="3005824"/>
            <a:ext cx="2572079" cy="1357178"/>
          </a:xfrm>
          <a:prstGeom prst="rect">
            <a:avLst/>
          </a:prstGeom>
        </p:spPr>
        <p:txBody>
          <a:bodyPr vert="horz" lIns="0" tIns="0" rIns="0" bIns="0" rtlCol="0" anchor="t" anchorCtr="0">
            <a:noAutofit/>
          </a:bodyPr>
          <a:lstStyle>
            <a:lvl1pPr marL="171450" indent="-171450" algn="l" defTabSz="685800" rtl="0" eaLnBrk="1" latinLnBrk="0" hangingPunct="1">
              <a:lnSpc>
                <a:spcPct val="90000"/>
              </a:lnSpc>
              <a:spcBef>
                <a:spcPts val="750"/>
              </a:spcBef>
              <a:buClr>
                <a:schemeClr val="accent1"/>
              </a:buClr>
              <a:buSzPct val="80000"/>
              <a:buFont typeface="Wingdings" panose="05000000000000000000" pitchFamily="2" charset="2"/>
              <a:buChar char="§"/>
              <a:defRPr sz="12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Clr>
                <a:schemeClr val="accent2"/>
              </a:buClr>
              <a:buSzPct val="80000"/>
              <a:buFont typeface="Wingdings" panose="05000000000000000000" pitchFamily="2" charset="2"/>
              <a:buChar char="§"/>
              <a:defRPr sz="12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Clr>
                <a:schemeClr val="accent2"/>
              </a:buClr>
              <a:buSzPct val="80000"/>
              <a:buFont typeface="Wingdings" panose="05000000000000000000" pitchFamily="2" charset="2"/>
              <a:buChar char="§"/>
              <a:defRPr sz="12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Clr>
                <a:schemeClr val="accent2"/>
              </a:buClr>
              <a:buSzPct val="80000"/>
              <a:buFont typeface="Wingdings" panose="05000000000000000000" pitchFamily="2" charset="2"/>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Clr>
                <a:schemeClr val="accent2"/>
              </a:buClr>
              <a:buSzPct val="80000"/>
              <a:buFont typeface="Wingdings" panose="05000000000000000000" pitchFamily="2" charset="2"/>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999" b="1" dirty="0">
                <a:solidFill>
                  <a:schemeClr val="tx2"/>
                </a:solidFill>
              </a:rPr>
              <a:t>Not-for-profit  </a:t>
            </a:r>
            <a:br>
              <a:rPr lang="en-US" sz="1600" b="1" dirty="0">
                <a:solidFill>
                  <a:schemeClr val="accent1"/>
                </a:solidFill>
              </a:rPr>
            </a:br>
            <a:r>
              <a:rPr lang="en-US" sz="1600" dirty="0"/>
              <a:t>Driven by a mission </a:t>
            </a:r>
          </a:p>
        </p:txBody>
      </p:sp>
      <p:sp>
        <p:nvSpPr>
          <p:cNvPr id="32" name="Rounded Rectangle 31">
            <a:extLst>
              <a:ext uri="{FF2B5EF4-FFF2-40B4-BE49-F238E27FC236}">
                <a16:creationId xmlns:a16="http://schemas.microsoft.com/office/drawing/2014/main" id="{2AC68687-3BEA-28D5-61DF-231430839F96}"/>
              </a:ext>
            </a:extLst>
          </p:cNvPr>
          <p:cNvSpPr/>
          <p:nvPr/>
        </p:nvSpPr>
        <p:spPr>
          <a:xfrm>
            <a:off x="578847" y="4776329"/>
            <a:ext cx="10962446" cy="1300819"/>
          </a:xfrm>
          <a:prstGeom prst="roundRect">
            <a:avLst>
              <a:gd name="adj" fmla="val 5717"/>
            </a:avLst>
          </a:prstGeom>
          <a:noFill/>
          <a:ln w="508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Tree>
    <p:extLst>
      <p:ext uri="{BB962C8B-B14F-4D97-AF65-F5344CB8AC3E}">
        <p14:creationId xmlns:p14="http://schemas.microsoft.com/office/powerpoint/2010/main" val="3280202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31434-CF03-D26D-0428-8580965D8D8A}"/>
              </a:ext>
            </a:extLst>
          </p:cNvPr>
          <p:cNvSpPr>
            <a:spLocks noGrp="1"/>
          </p:cNvSpPr>
          <p:nvPr>
            <p:ph type="ctrTitle"/>
          </p:nvPr>
        </p:nvSpPr>
        <p:spPr/>
        <p:txBody>
          <a:bodyPr/>
          <a:lstStyle/>
          <a:p>
            <a:r>
              <a:rPr lang="en-US" dirty="0"/>
              <a:t>Helpful Guide to Key Terms</a:t>
            </a:r>
          </a:p>
        </p:txBody>
      </p:sp>
      <p:sp>
        <p:nvSpPr>
          <p:cNvPr id="5" name="Text Placeholder 4">
            <a:extLst>
              <a:ext uri="{FF2B5EF4-FFF2-40B4-BE49-F238E27FC236}">
                <a16:creationId xmlns:a16="http://schemas.microsoft.com/office/drawing/2014/main" id="{E32F71DA-8F25-A6EF-D609-28DCE3CBCDD7}"/>
              </a:ext>
            </a:extLst>
          </p:cNvPr>
          <p:cNvSpPr>
            <a:spLocks noGrp="1"/>
          </p:cNvSpPr>
          <p:nvPr>
            <p:ph type="body" sz="quarter" idx="14"/>
          </p:nvPr>
        </p:nvSpPr>
        <p:spPr>
          <a:xfrm>
            <a:off x="609442" y="967409"/>
            <a:ext cx="6861468" cy="5242891"/>
          </a:xfrm>
        </p:spPr>
        <p:txBody>
          <a:bodyPr/>
          <a:lstStyle/>
          <a:p>
            <a:pPr>
              <a:spcAft>
                <a:spcPts val="600"/>
              </a:spcAft>
            </a:pPr>
            <a:r>
              <a:rPr lang="en-US" sz="1600" b="1" dirty="0"/>
              <a:t>Balance Billing</a:t>
            </a:r>
            <a:r>
              <a:rPr lang="en-US" sz="1600" dirty="0"/>
              <a:t>: Out-of-network providers can charge more for their services. If you see an out-of-network provider, you may be responsible for paying the difference between their price and the maximum amount your CareFirst health plan will pay.</a:t>
            </a:r>
          </a:p>
          <a:p>
            <a:pPr>
              <a:spcAft>
                <a:spcPts val="600"/>
              </a:spcAft>
            </a:pPr>
            <a:r>
              <a:rPr lang="en-US" sz="1600" b="1" dirty="0"/>
              <a:t>Coinsurance</a:t>
            </a:r>
            <a:r>
              <a:rPr lang="en-US" sz="1600" dirty="0"/>
              <a:t>: The percentage of the cost of care that a member is required to pay through their health plan for medical care and expenses. </a:t>
            </a:r>
          </a:p>
          <a:p>
            <a:pPr>
              <a:spcAft>
                <a:spcPts val="600"/>
              </a:spcAft>
            </a:pPr>
            <a:r>
              <a:rPr lang="en-US" sz="1600" b="1" dirty="0"/>
              <a:t>Copay</a:t>
            </a:r>
            <a:r>
              <a:rPr lang="en-US" sz="1600" dirty="0"/>
              <a:t>: The dollar amount a member is required to pay through their health plan for medical care and expenses.</a:t>
            </a:r>
          </a:p>
          <a:p>
            <a:pPr>
              <a:spcAft>
                <a:spcPts val="600"/>
              </a:spcAft>
            </a:pPr>
            <a:r>
              <a:rPr lang="en-US" sz="1600" b="1" dirty="0"/>
              <a:t>Cost Sharing</a:t>
            </a:r>
            <a:r>
              <a:rPr lang="en-US" sz="1600" dirty="0"/>
              <a:t>: Your portion of the cost when you receive care. Cost sharing is different from your premium—it's made up of three things: deductible, coinsurance and copay.</a:t>
            </a:r>
          </a:p>
          <a:p>
            <a:pPr>
              <a:spcAft>
                <a:spcPts val="600"/>
              </a:spcAft>
            </a:pPr>
            <a:r>
              <a:rPr lang="en-US" sz="1600" b="1" dirty="0"/>
              <a:t>Deductible</a:t>
            </a:r>
            <a:r>
              <a:rPr lang="en-US" sz="1600" dirty="0"/>
              <a:t>: The amount of money a member must pay for healthcare services each year before the insurance company begins to pay its portion. </a:t>
            </a:r>
          </a:p>
        </p:txBody>
      </p:sp>
      <p:pic>
        <p:nvPicPr>
          <p:cNvPr id="8" name="Picture Placeholder 7" descr="A person sitting on a bed looking at her phone&#10;&#10;Description automatically generated">
            <a:extLst>
              <a:ext uri="{FF2B5EF4-FFF2-40B4-BE49-F238E27FC236}">
                <a16:creationId xmlns:a16="http://schemas.microsoft.com/office/drawing/2014/main" id="{D03E96E5-5467-2A40-3D6D-576C1F04A71D}"/>
              </a:ext>
            </a:extLst>
          </p:cNvPr>
          <p:cNvPicPr>
            <a:picLocks noGrp="1" noChangeAspect="1"/>
          </p:cNvPicPr>
          <p:nvPr>
            <p:ph type="pic" sz="quarter" idx="16"/>
          </p:nvPr>
        </p:nvPicPr>
        <p:blipFill rotWithShape="1">
          <a:blip r:embed="rId3">
            <a:extLst>
              <a:ext uri="{28A0092B-C50C-407E-A947-70E740481C1C}">
                <a14:useLocalDpi xmlns:a14="http://schemas.microsoft.com/office/drawing/2010/main" val="0"/>
              </a:ext>
            </a:extLst>
          </a:blip>
          <a:srcRect l="7407" r="42601"/>
          <a:stretch/>
        </p:blipFill>
        <p:spPr>
          <a:xfrm flipH="1">
            <a:off x="7922736" y="1336695"/>
            <a:ext cx="3655852" cy="4872880"/>
          </a:xfrm>
        </p:spPr>
      </p:pic>
      <p:sp>
        <p:nvSpPr>
          <p:cNvPr id="4" name="Slide Number Placeholder 3">
            <a:extLst>
              <a:ext uri="{FF2B5EF4-FFF2-40B4-BE49-F238E27FC236}">
                <a16:creationId xmlns:a16="http://schemas.microsoft.com/office/drawing/2014/main" id="{2702D4C5-6D0A-42EA-3801-A28633F6553A}"/>
              </a:ext>
            </a:extLst>
          </p:cNvPr>
          <p:cNvSpPr>
            <a:spLocks noGrp="1"/>
          </p:cNvSpPr>
          <p:nvPr>
            <p:ph type="sldNum" sz="quarter" idx="12"/>
          </p:nvPr>
        </p:nvSpPr>
        <p:spPr/>
        <p:txBody>
          <a:bodyPr/>
          <a:lstStyle/>
          <a:p>
            <a:fld id="{50BDF835-6A26-47A6-A2BD-7D4ECF93647D}" type="slidenum">
              <a:rPr lang="en-US" smtClean="0"/>
              <a:pPr/>
              <a:t>5</a:t>
            </a:fld>
            <a:endParaRPr lang="en-US" dirty="0"/>
          </a:p>
        </p:txBody>
      </p:sp>
      <p:pic>
        <p:nvPicPr>
          <p:cNvPr id="10" name="Picture 9" descr="A yellow pencil and a notebook&#10;&#10;Description automatically generated">
            <a:extLst>
              <a:ext uri="{FF2B5EF4-FFF2-40B4-BE49-F238E27FC236}">
                <a16:creationId xmlns:a16="http://schemas.microsoft.com/office/drawing/2014/main" id="{84C83B6A-1713-C3CF-69BA-748C0575C0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43765" y="1931180"/>
            <a:ext cx="1283344" cy="1283344"/>
          </a:xfrm>
          <a:prstGeom prst="rect">
            <a:avLst/>
          </a:prstGeom>
        </p:spPr>
      </p:pic>
    </p:spTree>
    <p:extLst>
      <p:ext uri="{BB962C8B-B14F-4D97-AF65-F5344CB8AC3E}">
        <p14:creationId xmlns:p14="http://schemas.microsoft.com/office/powerpoint/2010/main" val="12400324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31434-CF03-D26D-0428-8580965D8D8A}"/>
              </a:ext>
            </a:extLst>
          </p:cNvPr>
          <p:cNvSpPr>
            <a:spLocks noGrp="1"/>
          </p:cNvSpPr>
          <p:nvPr>
            <p:ph type="ctrTitle"/>
          </p:nvPr>
        </p:nvSpPr>
        <p:spPr/>
        <p:txBody>
          <a:bodyPr/>
          <a:lstStyle/>
          <a:p>
            <a:r>
              <a:rPr lang="en-US" dirty="0"/>
              <a:t>Helpful Guide to Key Terms</a:t>
            </a:r>
          </a:p>
        </p:txBody>
      </p:sp>
      <p:sp>
        <p:nvSpPr>
          <p:cNvPr id="4" name="Slide Number Placeholder 3">
            <a:extLst>
              <a:ext uri="{FF2B5EF4-FFF2-40B4-BE49-F238E27FC236}">
                <a16:creationId xmlns:a16="http://schemas.microsoft.com/office/drawing/2014/main" id="{2702D4C5-6D0A-42EA-3801-A28633F6553A}"/>
              </a:ext>
            </a:extLst>
          </p:cNvPr>
          <p:cNvSpPr>
            <a:spLocks noGrp="1"/>
          </p:cNvSpPr>
          <p:nvPr>
            <p:ph type="sldNum" sz="quarter" idx="12"/>
          </p:nvPr>
        </p:nvSpPr>
        <p:spPr/>
        <p:txBody>
          <a:bodyPr/>
          <a:lstStyle/>
          <a:p>
            <a:fld id="{50BDF835-6A26-47A6-A2BD-7D4ECF93647D}" type="slidenum">
              <a:rPr lang="en-US" smtClean="0"/>
              <a:pPr/>
              <a:t>6</a:t>
            </a:fld>
            <a:endParaRPr lang="en-US" dirty="0"/>
          </a:p>
        </p:txBody>
      </p:sp>
      <p:sp>
        <p:nvSpPr>
          <p:cNvPr id="5" name="Text Placeholder 4">
            <a:extLst>
              <a:ext uri="{FF2B5EF4-FFF2-40B4-BE49-F238E27FC236}">
                <a16:creationId xmlns:a16="http://schemas.microsoft.com/office/drawing/2014/main" id="{E32F71DA-8F25-A6EF-D609-28DCE3CBCDD7}"/>
              </a:ext>
            </a:extLst>
          </p:cNvPr>
          <p:cNvSpPr>
            <a:spLocks noGrp="1"/>
          </p:cNvSpPr>
          <p:nvPr>
            <p:ph type="body" sz="quarter" idx="16"/>
          </p:nvPr>
        </p:nvSpPr>
        <p:spPr>
          <a:xfrm>
            <a:off x="647530" y="1374279"/>
            <a:ext cx="10880267" cy="4366331"/>
          </a:xfrm>
        </p:spPr>
        <p:txBody>
          <a:bodyPr/>
          <a:lstStyle/>
          <a:p>
            <a:pPr>
              <a:lnSpc>
                <a:spcPct val="100000"/>
              </a:lnSpc>
            </a:pPr>
            <a:r>
              <a:rPr lang="en-US" b="1" dirty="0"/>
              <a:t>In-Network</a:t>
            </a:r>
            <a:r>
              <a:rPr lang="en-US" dirty="0"/>
              <a:t>: Doctors, hospitals, labs, imaging and other providers or facilities that participate in the health plan’s provider network. Using participating in-network providers typically means lower member out-of-pocket expenses. In-network providers will not balance bill members past the allowed amount.</a:t>
            </a:r>
            <a:endParaRPr lang="en-US" b="1" dirty="0"/>
          </a:p>
          <a:p>
            <a:pPr>
              <a:lnSpc>
                <a:spcPct val="100000"/>
              </a:lnSpc>
            </a:pPr>
            <a:r>
              <a:rPr lang="en-US" b="1" dirty="0"/>
              <a:t>Out-of-Network</a:t>
            </a:r>
            <a:r>
              <a:rPr lang="en-US" dirty="0"/>
              <a:t>: Doctors, hospitals, labs, imaging and other providers or facilities that DO NOT participate in the health plan’s provider network. Out-of-network providers can balance bill members up to the  provider's charge.</a:t>
            </a:r>
          </a:p>
          <a:p>
            <a:pPr lvl="1">
              <a:lnSpc>
                <a:spcPct val="100000"/>
              </a:lnSpc>
              <a:spcBef>
                <a:spcPts val="1000"/>
              </a:spcBef>
            </a:pPr>
            <a:r>
              <a:rPr lang="en-US" dirty="0"/>
              <a:t>Some plans, like an HMO plan, do NOT cover care received from providers or facilities that are not in the network. Members enrolled in Preferred Provider Organizations (PPO) and Point-of-Service (POS) coverages can go out-of-network but will pay higher out-of-pocket costs. </a:t>
            </a:r>
            <a:endParaRPr lang="en-US" b="1" dirty="0"/>
          </a:p>
          <a:p>
            <a:pPr>
              <a:lnSpc>
                <a:spcPct val="100000"/>
              </a:lnSpc>
              <a:spcAft>
                <a:spcPts val="600"/>
              </a:spcAft>
            </a:pPr>
            <a:r>
              <a:rPr lang="en-US" b="1" dirty="0"/>
              <a:t>Out-of-Pocket Maximum</a:t>
            </a:r>
            <a:r>
              <a:rPr lang="en-US" dirty="0"/>
              <a:t>: The most a member will pay out-of-pocket in coinsurance, copays and/or deductibles in a plan year for covered healthcare services. Once the out-of-pocket maximum is met, the plan pays 100% of the allowed amount for covered services for the rest of the benefit period. </a:t>
            </a:r>
          </a:p>
          <a:p>
            <a:pPr>
              <a:lnSpc>
                <a:spcPct val="100000"/>
              </a:lnSpc>
              <a:spcAft>
                <a:spcPts val="600"/>
              </a:spcAft>
            </a:pPr>
            <a:r>
              <a:rPr lang="en-US" b="1" dirty="0"/>
              <a:t>Premium</a:t>
            </a:r>
            <a:r>
              <a:rPr lang="en-US" dirty="0"/>
              <a:t>: The amount a member pays each month for health insurance coverage. Premiums do not count toward deductibles or out-of-pocket maximums.  </a:t>
            </a:r>
          </a:p>
        </p:txBody>
      </p:sp>
    </p:spTree>
    <p:extLst>
      <p:ext uri="{BB962C8B-B14F-4D97-AF65-F5344CB8AC3E}">
        <p14:creationId xmlns:p14="http://schemas.microsoft.com/office/powerpoint/2010/main" val="1452468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4A8895A-4667-77E4-D9B7-9635013CEAB6}"/>
              </a:ext>
            </a:extLst>
          </p:cNvPr>
          <p:cNvSpPr>
            <a:spLocks noGrp="1"/>
          </p:cNvSpPr>
          <p:nvPr>
            <p:ph type="ctrTitle"/>
          </p:nvPr>
        </p:nvSpPr>
        <p:spPr/>
        <p:txBody>
          <a:bodyPr/>
          <a:lstStyle/>
          <a:p>
            <a:r>
              <a:rPr lang="en-US" dirty="0"/>
              <a:t>Why Choose a Primary Care Provider (PCP)?</a:t>
            </a:r>
          </a:p>
        </p:txBody>
      </p:sp>
      <p:sp>
        <p:nvSpPr>
          <p:cNvPr id="15" name="Text Placeholder 14">
            <a:extLst>
              <a:ext uri="{FF2B5EF4-FFF2-40B4-BE49-F238E27FC236}">
                <a16:creationId xmlns:a16="http://schemas.microsoft.com/office/drawing/2014/main" id="{FB5077C5-42C8-32E2-2942-85B3E541AB94}"/>
              </a:ext>
            </a:extLst>
          </p:cNvPr>
          <p:cNvSpPr>
            <a:spLocks noGrp="1"/>
          </p:cNvSpPr>
          <p:nvPr>
            <p:ph type="body" sz="quarter" idx="13"/>
          </p:nvPr>
        </p:nvSpPr>
        <p:spPr>
          <a:xfrm>
            <a:off x="609441" y="992777"/>
            <a:ext cx="10676868" cy="1202105"/>
          </a:xfrm>
        </p:spPr>
        <p:txBody>
          <a:bodyPr/>
          <a:lstStyle/>
          <a:p>
            <a:r>
              <a:rPr lang="en-US" dirty="0"/>
              <a:t>The best way to receive consistent, quality care is by establishing a relationship with a primary care provider</a:t>
            </a:r>
          </a:p>
          <a:p>
            <a:endParaRPr lang="en-US" dirty="0"/>
          </a:p>
        </p:txBody>
      </p:sp>
      <p:sp>
        <p:nvSpPr>
          <p:cNvPr id="16" name="Text Placeholder 15">
            <a:extLst>
              <a:ext uri="{FF2B5EF4-FFF2-40B4-BE49-F238E27FC236}">
                <a16:creationId xmlns:a16="http://schemas.microsoft.com/office/drawing/2014/main" id="{9D093111-5B15-F74A-593B-39C07CCEB32E}"/>
              </a:ext>
            </a:extLst>
          </p:cNvPr>
          <p:cNvSpPr>
            <a:spLocks noGrp="1"/>
          </p:cNvSpPr>
          <p:nvPr>
            <p:ph type="body" sz="quarter" idx="14"/>
          </p:nvPr>
        </p:nvSpPr>
        <p:spPr>
          <a:xfrm>
            <a:off x="609440" y="1828800"/>
            <a:ext cx="6971071" cy="4249783"/>
          </a:xfrm>
        </p:spPr>
        <p:txBody>
          <a:bodyPr/>
          <a:lstStyle/>
          <a:p>
            <a:pPr marL="0" indent="0">
              <a:buNone/>
            </a:pPr>
            <a:r>
              <a:rPr lang="en-US" sz="1600" b="1" dirty="0"/>
              <a:t>Your PCP should:</a:t>
            </a:r>
          </a:p>
          <a:p>
            <a:r>
              <a:rPr lang="en-US" sz="1600" dirty="0"/>
              <a:t>Be your first call when you feel sick or have a medical issue</a:t>
            </a:r>
          </a:p>
          <a:p>
            <a:pPr>
              <a:lnSpc>
                <a:spcPct val="100000"/>
              </a:lnSpc>
            </a:pPr>
            <a:r>
              <a:rPr lang="en-US" sz="1600" dirty="0"/>
              <a:t>Know your family history, medications you take, factors that could impact your health</a:t>
            </a:r>
          </a:p>
          <a:p>
            <a:pPr>
              <a:lnSpc>
                <a:spcPct val="100000"/>
              </a:lnSpc>
            </a:pPr>
            <a:r>
              <a:rPr lang="en-US" sz="1600" dirty="0"/>
              <a:t>Have access to all your medical records</a:t>
            </a:r>
          </a:p>
          <a:p>
            <a:pPr>
              <a:lnSpc>
                <a:spcPct val="100000"/>
              </a:lnSpc>
            </a:pPr>
            <a:r>
              <a:rPr lang="en-US" sz="1600" dirty="0"/>
              <a:t>Guide you to the best and most appropriate care</a:t>
            </a:r>
          </a:p>
          <a:p>
            <a:pPr>
              <a:lnSpc>
                <a:spcPct val="100000"/>
              </a:lnSpc>
            </a:pPr>
            <a:r>
              <a:rPr lang="en-US" sz="1600" dirty="0"/>
              <a:t>Develop a personalized care plan for any health issues</a:t>
            </a:r>
          </a:p>
        </p:txBody>
      </p:sp>
      <p:sp>
        <p:nvSpPr>
          <p:cNvPr id="2" name="Text Placeholder 1">
            <a:extLst>
              <a:ext uri="{FF2B5EF4-FFF2-40B4-BE49-F238E27FC236}">
                <a16:creationId xmlns:a16="http://schemas.microsoft.com/office/drawing/2014/main" id="{01F4A18A-5EAD-64A0-8E45-791C62E84933}"/>
              </a:ext>
            </a:extLst>
          </p:cNvPr>
          <p:cNvSpPr txBox="1">
            <a:spLocks/>
          </p:cNvSpPr>
          <p:nvPr/>
        </p:nvSpPr>
        <p:spPr>
          <a:xfrm>
            <a:off x="609440" y="5381898"/>
            <a:ext cx="6906057" cy="942702"/>
          </a:xfrm>
          <a:prstGeom prst="roundRect">
            <a:avLst/>
          </a:prstGeom>
          <a:solidFill>
            <a:srgbClr val="EAD4E8">
              <a:alpha val="50000"/>
            </a:srgbClr>
          </a:solidFill>
          <a:ln>
            <a:noFill/>
          </a:ln>
        </p:spPr>
        <p:txBody>
          <a:bodyPr lIns="274249" tIns="0" rIns="274249" bIns="0" anchor="ctr" anchorCtr="0"/>
          <a:lstStyle>
            <a:lvl1pPr marL="228600" indent="-228600" algn="l" defTabSz="914400" rtl="0" eaLnBrk="1" latinLnBrk="0" hangingPunct="1">
              <a:lnSpc>
                <a:spcPct val="100000"/>
              </a:lnSpc>
              <a:spcBef>
                <a:spcPts val="10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chemeClr val="tx2"/>
                </a:solidFill>
                <a:ea typeface="Open Sans" panose="020B0606030504020204" pitchFamily="34" charset="0"/>
                <a:cs typeface="Open Sans" panose="020B0606030504020204" pitchFamily="34" charset="0"/>
              </a:rPr>
              <a:t>Your PCP is the leader of your care team, which could include doctors, nurses, therapists and other healthcare professionals all with the same goal—keeping you healthy.</a:t>
            </a:r>
          </a:p>
        </p:txBody>
      </p:sp>
      <p:sp>
        <p:nvSpPr>
          <p:cNvPr id="3" name="Slide Number Placeholder 2">
            <a:extLst>
              <a:ext uri="{FF2B5EF4-FFF2-40B4-BE49-F238E27FC236}">
                <a16:creationId xmlns:a16="http://schemas.microsoft.com/office/drawing/2014/main" id="{4A472E58-F477-0BD8-9EF8-4A63DCFFA83D}"/>
              </a:ext>
            </a:extLst>
          </p:cNvPr>
          <p:cNvSpPr txBox="1">
            <a:spLocks/>
          </p:cNvSpPr>
          <p:nvPr/>
        </p:nvSpPr>
        <p:spPr>
          <a:xfrm>
            <a:off x="11092226" y="6434289"/>
            <a:ext cx="442958" cy="365030"/>
          </a:xfrm>
          <a:prstGeom prst="rect">
            <a:avLst/>
          </a:prstGeom>
        </p:spPr>
        <p:txBody>
          <a:bodyPr vert="horz" lIns="0" tIns="45708" rIns="0" bIns="45708"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0BDF835-6A26-47A6-A2BD-7D4ECF93647D}" type="slidenum">
              <a:rPr lang="en-US"/>
              <a:pPr/>
              <a:t>7</a:t>
            </a:fld>
            <a:endParaRPr lang="en-US" dirty="0"/>
          </a:p>
        </p:txBody>
      </p:sp>
      <p:grpSp>
        <p:nvGrpSpPr>
          <p:cNvPr id="4" name="Group 3">
            <a:extLst>
              <a:ext uri="{FF2B5EF4-FFF2-40B4-BE49-F238E27FC236}">
                <a16:creationId xmlns:a16="http://schemas.microsoft.com/office/drawing/2014/main" id="{8DC205FD-38D1-7A28-B0C0-49187AD4ADCA}"/>
              </a:ext>
            </a:extLst>
          </p:cNvPr>
          <p:cNvGrpSpPr/>
          <p:nvPr/>
        </p:nvGrpSpPr>
        <p:grpSpPr>
          <a:xfrm>
            <a:off x="7580512" y="2307180"/>
            <a:ext cx="3797295" cy="2202131"/>
            <a:chOff x="5047205" y="1369218"/>
            <a:chExt cx="3413369" cy="1979485"/>
          </a:xfrm>
        </p:grpSpPr>
        <p:pic>
          <p:nvPicPr>
            <p:cNvPr id="6" name="Picture 5">
              <a:hlinkClick r:id="rId3"/>
              <a:extLst>
                <a:ext uri="{FF2B5EF4-FFF2-40B4-BE49-F238E27FC236}">
                  <a16:creationId xmlns:a16="http://schemas.microsoft.com/office/drawing/2014/main" id="{B4EEF5C8-67DD-27C4-4F01-66C378AA0141}"/>
                </a:ext>
              </a:extLst>
            </p:cNvPr>
            <p:cNvPicPr>
              <a:picLocks noChangeAspect="1"/>
            </p:cNvPicPr>
            <p:nvPr/>
          </p:nvPicPr>
          <p:blipFill>
            <a:blip r:embed="rId4">
              <a:extLst>
                <a:ext uri="{28A0092B-C50C-407E-A947-70E740481C1C}">
                  <a14:useLocalDpi xmlns:a14="http://schemas.microsoft.com/office/drawing/2010/main" val="0"/>
                </a:ext>
              </a:extLst>
            </a:blip>
            <a:srcRect l="1379" r="1379"/>
            <a:stretch/>
          </p:blipFill>
          <p:spPr>
            <a:xfrm>
              <a:off x="5047205" y="1369218"/>
              <a:ext cx="3413369" cy="1979485"/>
            </a:xfrm>
            <a:prstGeom prst="rect">
              <a:avLst/>
            </a:prstGeom>
            <a:ln w="12700">
              <a:noFill/>
            </a:ln>
          </p:spPr>
        </p:pic>
        <p:grpSp>
          <p:nvGrpSpPr>
            <p:cNvPr id="7" name="Group 6">
              <a:extLst>
                <a:ext uri="{FF2B5EF4-FFF2-40B4-BE49-F238E27FC236}">
                  <a16:creationId xmlns:a16="http://schemas.microsoft.com/office/drawing/2014/main" id="{B3EE2C82-73F8-4A63-DCF7-BF3F2E59CBA4}"/>
                </a:ext>
              </a:extLst>
            </p:cNvPr>
            <p:cNvGrpSpPr/>
            <p:nvPr/>
          </p:nvGrpSpPr>
          <p:grpSpPr>
            <a:xfrm>
              <a:off x="6397487" y="2048054"/>
              <a:ext cx="621811" cy="621811"/>
              <a:chOff x="6442983" y="1949939"/>
              <a:chExt cx="621811" cy="621811"/>
            </a:xfrm>
          </p:grpSpPr>
          <p:sp>
            <p:nvSpPr>
              <p:cNvPr id="9" name="Oval 8">
                <a:extLst>
                  <a:ext uri="{FF2B5EF4-FFF2-40B4-BE49-F238E27FC236}">
                    <a16:creationId xmlns:a16="http://schemas.microsoft.com/office/drawing/2014/main" id="{EB3FD67A-8164-4E3B-F366-5BF6D3029427}"/>
                  </a:ext>
                </a:extLst>
              </p:cNvPr>
              <p:cNvSpPr/>
              <p:nvPr/>
            </p:nvSpPr>
            <p:spPr>
              <a:xfrm>
                <a:off x="6442983" y="1949939"/>
                <a:ext cx="621811" cy="621811"/>
              </a:xfrm>
              <a:prstGeom prst="ellipse">
                <a:avLst/>
              </a:prstGeom>
              <a:noFill/>
              <a:ln w="92075">
                <a:solidFill>
                  <a:schemeClr val="tx2">
                    <a:alpha val="50251"/>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10" name="Triangle 9">
                <a:extLst>
                  <a:ext uri="{FF2B5EF4-FFF2-40B4-BE49-F238E27FC236}">
                    <a16:creationId xmlns:a16="http://schemas.microsoft.com/office/drawing/2014/main" id="{89FA9413-1E29-44F5-A400-BF5874775DEF}"/>
                  </a:ext>
                </a:extLst>
              </p:cNvPr>
              <p:cNvSpPr/>
              <p:nvPr/>
            </p:nvSpPr>
            <p:spPr>
              <a:xfrm rot="5400000">
                <a:off x="6588158" y="2084951"/>
                <a:ext cx="419924" cy="351787"/>
              </a:xfrm>
              <a:prstGeom prst="triangle">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grpSp>
      </p:grpSp>
    </p:spTree>
    <p:extLst>
      <p:ext uri="{BB962C8B-B14F-4D97-AF65-F5344CB8AC3E}">
        <p14:creationId xmlns:p14="http://schemas.microsoft.com/office/powerpoint/2010/main" val="25820068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93137E4-7A46-21AB-EF25-B835917B6B8E}"/>
              </a:ext>
            </a:extLst>
          </p:cNvPr>
          <p:cNvSpPr>
            <a:spLocks noGrp="1"/>
          </p:cNvSpPr>
          <p:nvPr>
            <p:ph type="ctrTitle"/>
          </p:nvPr>
        </p:nvSpPr>
        <p:spPr/>
        <p:txBody>
          <a:bodyPr/>
          <a:lstStyle/>
          <a:p>
            <a:r>
              <a:rPr lang="en-US" dirty="0"/>
              <a:t>Provider Search Tool</a:t>
            </a:r>
          </a:p>
        </p:txBody>
      </p:sp>
      <p:sp>
        <p:nvSpPr>
          <p:cNvPr id="2" name="Text Placeholder 1">
            <a:extLst>
              <a:ext uri="{FF2B5EF4-FFF2-40B4-BE49-F238E27FC236}">
                <a16:creationId xmlns:a16="http://schemas.microsoft.com/office/drawing/2014/main" id="{2104CD7D-E359-ECC8-B507-8C51E1702DB4}"/>
              </a:ext>
            </a:extLst>
          </p:cNvPr>
          <p:cNvSpPr>
            <a:spLocks noGrp="1"/>
          </p:cNvSpPr>
          <p:nvPr>
            <p:ph type="body" sz="quarter" idx="13"/>
          </p:nvPr>
        </p:nvSpPr>
        <p:spPr/>
        <p:txBody>
          <a:bodyPr/>
          <a:lstStyle/>
          <a:p>
            <a:r>
              <a:rPr lang="en-US" dirty="0"/>
              <a:t>Search for doctors, hospitals, urgent care centers, other providers—nationwide</a:t>
            </a:r>
          </a:p>
          <a:p>
            <a:endParaRPr lang="en-US" dirty="0"/>
          </a:p>
        </p:txBody>
      </p:sp>
      <p:sp>
        <p:nvSpPr>
          <p:cNvPr id="6" name="Text Placeholder 5">
            <a:extLst>
              <a:ext uri="{FF2B5EF4-FFF2-40B4-BE49-F238E27FC236}">
                <a16:creationId xmlns:a16="http://schemas.microsoft.com/office/drawing/2014/main" id="{1008E95F-751D-A32D-F875-0A9B5B81BD30}"/>
              </a:ext>
            </a:extLst>
          </p:cNvPr>
          <p:cNvSpPr>
            <a:spLocks noGrp="1"/>
          </p:cNvSpPr>
          <p:nvPr>
            <p:ph type="body" sz="quarter" idx="14"/>
          </p:nvPr>
        </p:nvSpPr>
        <p:spPr/>
        <p:txBody>
          <a:bodyPr/>
          <a:lstStyle/>
          <a:p>
            <a:pPr>
              <a:lnSpc>
                <a:spcPct val="100000"/>
              </a:lnSpc>
            </a:pPr>
            <a:r>
              <a:rPr lang="en-US" dirty="0"/>
              <a:t>Search by name or specialty</a:t>
            </a:r>
          </a:p>
          <a:p>
            <a:pPr>
              <a:lnSpc>
                <a:spcPct val="100000"/>
              </a:lnSpc>
            </a:pPr>
            <a:r>
              <a:rPr lang="en-US" dirty="0"/>
              <a:t>Browse by category—such as primary care, behavioral health, dental, retail pharmacy</a:t>
            </a:r>
          </a:p>
          <a:p>
            <a:pPr>
              <a:lnSpc>
                <a:spcPct val="100000"/>
              </a:lnSpc>
            </a:pPr>
            <a:r>
              <a:rPr lang="en-US" dirty="0"/>
              <a:t>Review provider highlights, including specialties, locations, credentials, CareFirst health plans accepted</a:t>
            </a:r>
          </a:p>
          <a:p>
            <a:pPr>
              <a:lnSpc>
                <a:spcPct val="100000"/>
              </a:lnSpc>
            </a:pPr>
            <a:r>
              <a:rPr lang="en-US" dirty="0"/>
              <a:t>Quickly access </a:t>
            </a:r>
            <a:r>
              <a:rPr lang="en-US" dirty="0" err="1"/>
              <a:t>CloseKnit</a:t>
            </a:r>
            <a:r>
              <a:rPr lang="en-US" dirty="0"/>
              <a:t>—our virtual practice for primary care, urgent care and behavioral health</a:t>
            </a:r>
          </a:p>
        </p:txBody>
      </p:sp>
      <p:sp>
        <p:nvSpPr>
          <p:cNvPr id="5" name="Slide Number Placeholder 4">
            <a:extLst>
              <a:ext uri="{FF2B5EF4-FFF2-40B4-BE49-F238E27FC236}">
                <a16:creationId xmlns:a16="http://schemas.microsoft.com/office/drawing/2014/main" id="{8BA2DB8E-7315-E908-DBA0-854972E39D28}"/>
              </a:ext>
            </a:extLst>
          </p:cNvPr>
          <p:cNvSpPr>
            <a:spLocks noGrp="1"/>
          </p:cNvSpPr>
          <p:nvPr>
            <p:ph type="sldNum" sz="quarter" idx="12"/>
          </p:nvPr>
        </p:nvSpPr>
        <p:spPr/>
        <p:txBody>
          <a:bodyPr/>
          <a:lstStyle/>
          <a:p>
            <a:pPr defTabSz="457063"/>
            <a:fld id="{50BDF835-6A26-47A6-A2BD-7D4ECF93647D}" type="slidenum">
              <a:rPr lang="en-US">
                <a:solidFill>
                  <a:srgbClr val="303030">
                    <a:lumMod val="90000"/>
                    <a:lumOff val="10000"/>
                  </a:srgbClr>
                </a:solidFill>
                <a:latin typeface="Open Sans"/>
              </a:rPr>
              <a:pPr defTabSz="457063"/>
              <a:t>8</a:t>
            </a:fld>
            <a:endParaRPr lang="en-US" dirty="0">
              <a:solidFill>
                <a:srgbClr val="303030">
                  <a:lumMod val="90000"/>
                  <a:lumOff val="10000"/>
                </a:srgbClr>
              </a:solidFill>
              <a:latin typeface="Open Sans"/>
            </a:endParaRPr>
          </a:p>
        </p:txBody>
      </p:sp>
      <p:sp>
        <p:nvSpPr>
          <p:cNvPr id="9" name="Text Placeholder 1">
            <a:extLst>
              <a:ext uri="{FF2B5EF4-FFF2-40B4-BE49-F238E27FC236}">
                <a16:creationId xmlns:a16="http://schemas.microsoft.com/office/drawing/2014/main" id="{BF04902F-92C0-BBE6-0AC2-214FA8A333F4}"/>
              </a:ext>
            </a:extLst>
          </p:cNvPr>
          <p:cNvSpPr txBox="1">
            <a:spLocks/>
          </p:cNvSpPr>
          <p:nvPr/>
        </p:nvSpPr>
        <p:spPr>
          <a:xfrm>
            <a:off x="609441" y="4747503"/>
            <a:ext cx="3384743" cy="773802"/>
          </a:xfrm>
          <a:prstGeom prst="roundRect">
            <a:avLst/>
          </a:prstGeom>
          <a:solidFill>
            <a:srgbClr val="CDF0EC">
              <a:alpha val="50000"/>
            </a:srgbClr>
          </a:solidFill>
          <a:ln>
            <a:noFill/>
          </a:ln>
        </p:spPr>
        <p:txBody>
          <a:bodyPr lIns="914162" tIns="0" rIns="274249" bIns="0" anchor="ctr" anchorCtr="0"/>
          <a:lstStyle>
            <a:lvl1pPr marL="228600" indent="-228600" algn="l" defTabSz="914400" rtl="0" eaLnBrk="1" latinLnBrk="0" hangingPunct="1">
              <a:lnSpc>
                <a:spcPct val="100000"/>
              </a:lnSpc>
              <a:spcBef>
                <a:spcPts val="10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126">
              <a:lnSpc>
                <a:spcPct val="90000"/>
              </a:lnSpc>
              <a:buClr>
                <a:srgbClr val="0099CC"/>
              </a:buClr>
              <a:buNone/>
            </a:pPr>
            <a:r>
              <a:rPr lang="en-US" b="1" dirty="0" err="1">
                <a:solidFill>
                  <a:srgbClr val="005171"/>
                </a:solidFill>
                <a:latin typeface="Open Sans"/>
                <a:ea typeface="Open Sans" panose="020B0606030504020204" pitchFamily="34" charset="0"/>
                <a:cs typeface="Open Sans" panose="020B0606030504020204" pitchFamily="34" charset="0"/>
                <a:hlinkClick r:id="rId3"/>
              </a:rPr>
              <a:t>carefirst.com</a:t>
            </a:r>
            <a:r>
              <a:rPr lang="en-US" b="1" dirty="0">
                <a:solidFill>
                  <a:srgbClr val="005171"/>
                </a:solidFill>
                <a:latin typeface="Open Sans"/>
                <a:ea typeface="Open Sans" panose="020B0606030504020204" pitchFamily="34" charset="0"/>
                <a:cs typeface="Open Sans" panose="020B0606030504020204" pitchFamily="34" charset="0"/>
                <a:hlinkClick r:id="rId3"/>
              </a:rPr>
              <a:t>/doctor</a:t>
            </a:r>
            <a:endParaRPr lang="en-US" b="1" dirty="0">
              <a:solidFill>
                <a:srgbClr val="005171"/>
              </a:solidFill>
              <a:latin typeface="Open Sans"/>
              <a:ea typeface="Open Sans" panose="020B0606030504020204" pitchFamily="34" charset="0"/>
              <a:cs typeface="Open Sans" panose="020B0606030504020204" pitchFamily="34" charset="0"/>
            </a:endParaRPr>
          </a:p>
        </p:txBody>
      </p:sp>
      <p:pic>
        <p:nvPicPr>
          <p:cNvPr id="4" name="Picture 3" descr="A blue outline of a doctor&#10;&#10;Description automatically generated">
            <a:extLst>
              <a:ext uri="{FF2B5EF4-FFF2-40B4-BE49-F238E27FC236}">
                <a16:creationId xmlns:a16="http://schemas.microsoft.com/office/drawing/2014/main" id="{0DB5C946-98F3-1521-5C55-6D0267F4A7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5240" y="4838250"/>
            <a:ext cx="592307" cy="592307"/>
          </a:xfrm>
          <a:prstGeom prst="rect">
            <a:avLst/>
          </a:prstGeom>
        </p:spPr>
      </p:pic>
    </p:spTree>
    <p:extLst>
      <p:ext uri="{BB962C8B-B14F-4D97-AF65-F5344CB8AC3E}">
        <p14:creationId xmlns:p14="http://schemas.microsoft.com/office/powerpoint/2010/main" val="1635117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B95A94-53DD-9B86-01EC-38921BED4DB4}"/>
              </a:ext>
            </a:extLst>
          </p:cNvPr>
          <p:cNvSpPr>
            <a:spLocks noGrp="1"/>
          </p:cNvSpPr>
          <p:nvPr>
            <p:ph type="body" sz="quarter" idx="13"/>
          </p:nvPr>
        </p:nvSpPr>
        <p:spPr/>
        <p:txBody>
          <a:bodyPr/>
          <a:lstStyle/>
          <a:p>
            <a:r>
              <a:rPr lang="en-US" dirty="0"/>
              <a:t>Medical Plan Options</a:t>
            </a:r>
          </a:p>
        </p:txBody>
      </p:sp>
      <p:sp>
        <p:nvSpPr>
          <p:cNvPr id="4" name="Slide Number Placeholder 2">
            <a:extLst>
              <a:ext uri="{FF2B5EF4-FFF2-40B4-BE49-F238E27FC236}">
                <a16:creationId xmlns:a16="http://schemas.microsoft.com/office/drawing/2014/main" id="{C0BB7EEF-94B1-5901-B412-5AD6810ED7AD}"/>
              </a:ext>
            </a:extLst>
          </p:cNvPr>
          <p:cNvSpPr txBox="1">
            <a:spLocks/>
          </p:cNvSpPr>
          <p:nvPr/>
        </p:nvSpPr>
        <p:spPr>
          <a:xfrm>
            <a:off x="11092226" y="6434289"/>
            <a:ext cx="442958" cy="365030"/>
          </a:xfrm>
          <a:prstGeom prst="rect">
            <a:avLst/>
          </a:prstGeom>
        </p:spPr>
        <p:txBody>
          <a:bodyPr vert="horz" lIns="0" tIns="45708" rIns="0" bIns="45708"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457063"/>
            <a:fld id="{50BDF835-6A26-47A6-A2BD-7D4ECF93647D}" type="slidenum">
              <a:rPr lang="en-US">
                <a:solidFill>
                  <a:srgbClr val="303030">
                    <a:tint val="75000"/>
                  </a:srgbClr>
                </a:solidFill>
                <a:latin typeface="Open Sans"/>
              </a:rPr>
              <a:pPr defTabSz="457063"/>
              <a:t>9</a:t>
            </a:fld>
            <a:endParaRPr lang="en-US" dirty="0">
              <a:solidFill>
                <a:srgbClr val="303030">
                  <a:tint val="75000"/>
                </a:srgbClr>
              </a:solidFill>
              <a:latin typeface="Open Sans"/>
            </a:endParaRPr>
          </a:p>
        </p:txBody>
      </p:sp>
    </p:spTree>
    <p:extLst>
      <p:ext uri="{BB962C8B-B14F-4D97-AF65-F5344CB8AC3E}">
        <p14:creationId xmlns:p14="http://schemas.microsoft.com/office/powerpoint/2010/main" val="2005412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3" y="28069"/>
            <a:ext cx="8686800" cy="1355888"/>
          </a:xfrm>
        </p:spPr>
        <p:txBody>
          <a:bodyPr/>
          <a:lstStyle/>
          <a:p>
            <a:r>
              <a:rPr lang="en-US" dirty="0">
                <a:latin typeface="Oswald Regular" charset="0"/>
              </a:rPr>
              <a:t>BLUECHOICE HMO OPEN ACCESS</a:t>
            </a:r>
            <a:endParaRPr lang="en-US" dirty="0"/>
          </a:p>
        </p:txBody>
      </p:sp>
      <p:sp>
        <p:nvSpPr>
          <p:cNvPr id="11" name="Rectangle 10"/>
          <p:cNvSpPr/>
          <p:nvPr/>
        </p:nvSpPr>
        <p:spPr>
          <a:xfrm>
            <a:off x="1065211" y="1323162"/>
            <a:ext cx="914400" cy="7315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3721492C-57B8-D147-A0C0-81E7259E01E4}"/>
              </a:ext>
            </a:extLst>
          </p:cNvPr>
          <p:cNvSpPr txBox="1"/>
          <p:nvPr/>
        </p:nvSpPr>
        <p:spPr>
          <a:xfrm>
            <a:off x="978715" y="417478"/>
            <a:ext cx="1289135" cy="307777"/>
          </a:xfrm>
          <a:prstGeom prst="rect">
            <a:avLst/>
          </a:prstGeom>
          <a:noFill/>
        </p:spPr>
        <p:txBody>
          <a:bodyPr wrap="none" rtlCol="0">
            <a:spAutoFit/>
          </a:bodyPr>
          <a:lstStyle/>
          <a:p>
            <a:r>
              <a:rPr lang="en-US" sz="1400" dirty="0">
                <a:solidFill>
                  <a:schemeClr val="accent1"/>
                </a:solidFill>
                <a:latin typeface="Oswald Regular" panose="02000503000000000000" pitchFamily="2" charset="77"/>
              </a:rPr>
              <a:t>MEDICAL PLANS</a:t>
            </a:r>
          </a:p>
        </p:txBody>
      </p:sp>
      <p:graphicFrame>
        <p:nvGraphicFramePr>
          <p:cNvPr id="7" name="Chart Placeholder 4">
            <a:extLst>
              <a:ext uri="{FF2B5EF4-FFF2-40B4-BE49-F238E27FC236}">
                <a16:creationId xmlns:a16="http://schemas.microsoft.com/office/drawing/2014/main" id="{45D78F06-E0CC-F04E-BA65-9FA41D645E6F}"/>
              </a:ext>
            </a:extLst>
          </p:cNvPr>
          <p:cNvGraphicFramePr>
            <a:graphicFrameLocks/>
          </p:cNvGraphicFramePr>
          <p:nvPr/>
        </p:nvGraphicFramePr>
        <p:xfrm>
          <a:off x="1048345" y="1676400"/>
          <a:ext cx="10514318" cy="4534248"/>
        </p:xfrm>
        <a:graphic>
          <a:graphicData uri="http://schemas.openxmlformats.org/drawingml/2006/table">
            <a:tbl>
              <a:tblPr firstRow="1" bandRow="1">
                <a:tableStyleId>{B301B821-A1FF-4177-AEE7-76D212191A09}</a:tableStyleId>
              </a:tblPr>
              <a:tblGrid>
                <a:gridCol w="2507313">
                  <a:extLst>
                    <a:ext uri="{9D8B030D-6E8A-4147-A177-3AD203B41FA5}">
                      <a16:colId xmlns:a16="http://schemas.microsoft.com/office/drawing/2014/main" val="20000"/>
                    </a:ext>
                  </a:extLst>
                </a:gridCol>
                <a:gridCol w="8007005">
                  <a:extLst>
                    <a:ext uri="{9D8B030D-6E8A-4147-A177-3AD203B41FA5}">
                      <a16:colId xmlns:a16="http://schemas.microsoft.com/office/drawing/2014/main" val="20001"/>
                    </a:ext>
                  </a:extLst>
                </a:gridCol>
              </a:tblGrid>
              <a:tr h="433698">
                <a:tc gridSpan="2">
                  <a:txBody>
                    <a:bodyPr/>
                    <a:lstStyle/>
                    <a:p>
                      <a:pPr algn="ctr"/>
                      <a:r>
                        <a:rPr lang="en-US" sz="1600" dirty="0">
                          <a:solidFill>
                            <a:schemeClr val="bg1"/>
                          </a:solidFill>
                          <a:latin typeface="Open Sans" charset="0"/>
                          <a:ea typeface="Open Sans" charset="0"/>
                          <a:cs typeface="Open Sans" charset="0"/>
                        </a:rPr>
                        <a:t>Plan</a:t>
                      </a:r>
                      <a:r>
                        <a:rPr lang="en-US" sz="1600" baseline="0" dirty="0">
                          <a:solidFill>
                            <a:schemeClr val="bg1"/>
                          </a:solidFill>
                          <a:latin typeface="Open Sans" charset="0"/>
                          <a:ea typeface="Open Sans" charset="0"/>
                          <a:cs typeface="Open Sans" charset="0"/>
                        </a:rPr>
                        <a:t> highlights</a:t>
                      </a:r>
                      <a:endParaRPr lang="en-US" sz="1600" b="0" i="0" dirty="0">
                        <a:solidFill>
                          <a:schemeClr val="bg1"/>
                        </a:solidFill>
                        <a:latin typeface="Open Sans" charset="0"/>
                        <a:ea typeface="Open Sans" charset="0"/>
                        <a:cs typeface="Open Sans" charset="0"/>
                      </a:endParaRPr>
                    </a:p>
                  </a:txBody>
                  <a:tcPr marL="116826" marR="11682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hMerge="1">
                  <a:txBody>
                    <a:bodyPr/>
                    <a:lstStyle/>
                    <a:p>
                      <a:endParaRPr lang="en-US" dirty="0"/>
                    </a:p>
                  </a:txBody>
                  <a:tcPr/>
                </a:tc>
                <a:extLst>
                  <a:ext uri="{0D108BD9-81ED-4DB2-BD59-A6C34878D82A}">
                    <a16:rowId xmlns:a16="http://schemas.microsoft.com/office/drawing/2014/main" val="10000"/>
                  </a:ext>
                </a:extLst>
              </a:tr>
              <a:tr h="683425">
                <a:tc>
                  <a:txBody>
                    <a:bodyPr/>
                    <a:lstStyle/>
                    <a:p>
                      <a:pPr algn="l"/>
                      <a:r>
                        <a:rPr lang="en-US" sz="1600" b="1" dirty="0">
                          <a:solidFill>
                            <a:schemeClr val="tx1">
                              <a:lumMod val="75000"/>
                              <a:lumOff val="25000"/>
                            </a:schemeClr>
                          </a:solidFill>
                          <a:latin typeface="Open Sans" charset="0"/>
                          <a:ea typeface="Open Sans" charset="0"/>
                          <a:cs typeface="Open Sans" charset="0"/>
                        </a:rPr>
                        <a:t>Selection of PCP</a:t>
                      </a:r>
                      <a:endParaRPr lang="en-US" sz="1600" b="1" i="0" dirty="0">
                        <a:solidFill>
                          <a:schemeClr val="tx1">
                            <a:lumMod val="75000"/>
                            <a:lumOff val="25000"/>
                          </a:schemeClr>
                        </a:solidFill>
                        <a:latin typeface="Open Sans" charset="0"/>
                        <a:ea typeface="Open Sans" charset="0"/>
                        <a:cs typeface="Open Sans" charset="0"/>
                      </a:endParaRPr>
                    </a:p>
                  </a:txBody>
                  <a:tcPr marL="116826" marR="11682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lumMod val="75000"/>
                              <a:lumOff val="25000"/>
                            </a:schemeClr>
                          </a:solidFill>
                          <a:latin typeface="Open Sans" charset="0"/>
                          <a:ea typeface="Open Sans" charset="0"/>
                          <a:cs typeface="Open Sans" charset="0"/>
                        </a:rPr>
                        <a:t>Required (</a:t>
                      </a:r>
                      <a:r>
                        <a:rPr lang="en-US" sz="1600" dirty="0" err="1">
                          <a:solidFill>
                            <a:schemeClr val="tx1">
                              <a:lumMod val="75000"/>
                              <a:lumOff val="25000"/>
                            </a:schemeClr>
                          </a:solidFill>
                          <a:latin typeface="Open Sans" charset="0"/>
                          <a:ea typeface="Open Sans" charset="0"/>
                          <a:cs typeface="Open Sans" charset="0"/>
                        </a:rPr>
                        <a:t>BlueChoice</a:t>
                      </a:r>
                      <a:r>
                        <a:rPr lang="en-US" sz="1600" baseline="0" dirty="0">
                          <a:solidFill>
                            <a:schemeClr val="tx1">
                              <a:lumMod val="75000"/>
                              <a:lumOff val="25000"/>
                            </a:schemeClr>
                          </a:solidFill>
                          <a:latin typeface="Open Sans" charset="0"/>
                          <a:ea typeface="Open Sans" charset="0"/>
                          <a:cs typeface="Open Sans" charset="0"/>
                        </a:rPr>
                        <a:t> Network PCP)</a:t>
                      </a:r>
                      <a:endParaRPr lang="en-US" sz="1600" b="0" i="0" dirty="0">
                        <a:solidFill>
                          <a:schemeClr val="tx1">
                            <a:lumMod val="75000"/>
                            <a:lumOff val="25000"/>
                          </a:schemeClr>
                        </a:solidFill>
                        <a:latin typeface="Open Sans" charset="0"/>
                        <a:ea typeface="Open Sans" charset="0"/>
                        <a:cs typeface="Open Sans" charset="0"/>
                      </a:endParaRPr>
                    </a:p>
                  </a:txBody>
                  <a:tcPr marL="116826" marR="11682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1"/>
                  </a:ext>
                </a:extLst>
              </a:tr>
              <a:tr h="683425">
                <a:tc>
                  <a:txBody>
                    <a:bodyPr/>
                    <a:lstStyle/>
                    <a:p>
                      <a:pPr algn="l"/>
                      <a:r>
                        <a:rPr lang="en-US" sz="1600" b="1" dirty="0">
                          <a:solidFill>
                            <a:schemeClr val="tx1">
                              <a:lumMod val="75000"/>
                              <a:lumOff val="25000"/>
                            </a:schemeClr>
                          </a:solidFill>
                          <a:latin typeface="Open Sans" charset="0"/>
                          <a:ea typeface="Open Sans" charset="0"/>
                          <a:cs typeface="Open Sans" charset="0"/>
                        </a:rPr>
                        <a:t>Referrals</a:t>
                      </a:r>
                      <a:endParaRPr lang="en-US" sz="1600" b="1" i="0" dirty="0">
                        <a:solidFill>
                          <a:schemeClr val="tx1">
                            <a:lumMod val="75000"/>
                            <a:lumOff val="25000"/>
                          </a:schemeClr>
                        </a:solidFill>
                        <a:latin typeface="Open Sans" charset="0"/>
                        <a:ea typeface="Open Sans" charset="0"/>
                        <a:cs typeface="Open Sans" charset="0"/>
                      </a:endParaRPr>
                    </a:p>
                  </a:txBody>
                  <a:tcPr marL="116826" marR="11682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lumMod val="75000"/>
                              <a:lumOff val="25000"/>
                            </a:schemeClr>
                          </a:solidFill>
                          <a:latin typeface="Open Sans" charset="0"/>
                          <a:ea typeface="Open Sans" charset="0"/>
                          <a:cs typeface="Open Sans" charset="0"/>
                        </a:rPr>
                        <a:t>Not required</a:t>
                      </a:r>
                      <a:endParaRPr lang="en-US" sz="1600" b="0" i="0" dirty="0">
                        <a:solidFill>
                          <a:schemeClr val="tx1">
                            <a:lumMod val="75000"/>
                            <a:lumOff val="25000"/>
                          </a:schemeClr>
                        </a:solidFill>
                        <a:latin typeface="Open Sans" charset="0"/>
                        <a:ea typeface="Open Sans" charset="0"/>
                        <a:cs typeface="Open Sans" charset="0"/>
                      </a:endParaRPr>
                    </a:p>
                  </a:txBody>
                  <a:tcPr marL="116826" marR="11682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2"/>
                  </a:ext>
                </a:extLst>
              </a:tr>
              <a:tr h="683425">
                <a:tc>
                  <a:txBody>
                    <a:bodyPr/>
                    <a:lstStyle/>
                    <a:p>
                      <a:pPr algn="l"/>
                      <a:r>
                        <a:rPr lang="en-US" sz="1600" b="1" dirty="0">
                          <a:solidFill>
                            <a:schemeClr val="tx1">
                              <a:lumMod val="75000"/>
                              <a:lumOff val="25000"/>
                            </a:schemeClr>
                          </a:solidFill>
                          <a:latin typeface="Open Sans" charset="0"/>
                          <a:ea typeface="Open Sans" charset="0"/>
                          <a:cs typeface="Open Sans" charset="0"/>
                        </a:rPr>
                        <a:t>Network</a:t>
                      </a:r>
                      <a:r>
                        <a:rPr lang="en-US" sz="1600" b="1" baseline="0" dirty="0">
                          <a:solidFill>
                            <a:schemeClr val="tx1">
                              <a:lumMod val="75000"/>
                              <a:lumOff val="25000"/>
                            </a:schemeClr>
                          </a:solidFill>
                          <a:latin typeface="Open Sans" charset="0"/>
                          <a:ea typeface="Open Sans" charset="0"/>
                          <a:cs typeface="Open Sans" charset="0"/>
                        </a:rPr>
                        <a:t> </a:t>
                      </a:r>
                      <a:r>
                        <a:rPr lang="en-US" sz="1600" b="1" dirty="0">
                          <a:solidFill>
                            <a:schemeClr val="tx1">
                              <a:lumMod val="75000"/>
                              <a:lumOff val="25000"/>
                            </a:schemeClr>
                          </a:solidFill>
                          <a:latin typeface="Open Sans" charset="0"/>
                          <a:ea typeface="Open Sans" charset="0"/>
                          <a:cs typeface="Open Sans" charset="0"/>
                        </a:rPr>
                        <a:t>labs</a:t>
                      </a:r>
                      <a:endParaRPr lang="en-US" sz="1600" b="1" i="0" dirty="0">
                        <a:solidFill>
                          <a:schemeClr val="tx1">
                            <a:lumMod val="75000"/>
                            <a:lumOff val="25000"/>
                          </a:schemeClr>
                        </a:solidFill>
                        <a:latin typeface="Open Sans" charset="0"/>
                        <a:ea typeface="Open Sans" charset="0"/>
                        <a:cs typeface="Open Sans" charset="0"/>
                      </a:endParaRPr>
                    </a:p>
                  </a:txBody>
                  <a:tcPr marL="116826" marR="11682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lumMod val="75000"/>
                              <a:lumOff val="25000"/>
                            </a:schemeClr>
                          </a:solidFill>
                          <a:latin typeface="Open Sans" charset="0"/>
                          <a:ea typeface="Open Sans" charset="0"/>
                          <a:cs typeface="Open Sans" charset="0"/>
                        </a:rPr>
                        <a:t>Use of LabCorp required</a:t>
                      </a:r>
                      <a:endParaRPr lang="en-US" sz="1600" b="0" i="0" dirty="0">
                        <a:solidFill>
                          <a:schemeClr val="tx1">
                            <a:lumMod val="75000"/>
                            <a:lumOff val="25000"/>
                          </a:schemeClr>
                        </a:solidFill>
                        <a:latin typeface="Open Sans" charset="0"/>
                        <a:ea typeface="Open Sans" charset="0"/>
                        <a:cs typeface="Open Sans" charset="0"/>
                      </a:endParaRPr>
                    </a:p>
                  </a:txBody>
                  <a:tcPr marL="116826" marR="11682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3"/>
                  </a:ext>
                </a:extLst>
              </a:tr>
              <a:tr h="68342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tx1">
                              <a:lumMod val="75000"/>
                              <a:lumOff val="25000"/>
                            </a:schemeClr>
                          </a:solidFill>
                          <a:latin typeface="Open Sans" charset="0"/>
                          <a:ea typeface="Open Sans" charset="0"/>
                          <a:cs typeface="Open Sans" charset="0"/>
                        </a:rPr>
                        <a:t>In-network</a:t>
                      </a:r>
                      <a:endParaRPr lang="en-US" sz="1600" b="1" i="0" dirty="0">
                        <a:solidFill>
                          <a:schemeClr val="tx1">
                            <a:lumMod val="75000"/>
                            <a:lumOff val="25000"/>
                          </a:schemeClr>
                        </a:solidFill>
                        <a:latin typeface="Open Sans" charset="0"/>
                        <a:ea typeface="Open Sans" charset="0"/>
                        <a:cs typeface="Open Sans" charset="0"/>
                      </a:endParaRPr>
                    </a:p>
                  </a:txBody>
                  <a:tcPr marL="116826" marR="11682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solidFill>
                            <a:schemeClr val="tx1">
                              <a:lumMod val="75000"/>
                              <a:lumOff val="25000"/>
                            </a:schemeClr>
                          </a:solidFill>
                          <a:latin typeface="Open Sans" charset="0"/>
                          <a:ea typeface="Open Sans" charset="0"/>
                          <a:cs typeface="Open Sans" charset="0"/>
                        </a:rPr>
                        <a:t>BlueChoice</a:t>
                      </a:r>
                      <a:r>
                        <a:rPr lang="en-US" sz="1600" dirty="0">
                          <a:solidFill>
                            <a:schemeClr val="tx1">
                              <a:lumMod val="75000"/>
                              <a:lumOff val="25000"/>
                            </a:schemeClr>
                          </a:solidFill>
                          <a:latin typeface="Open Sans" charset="0"/>
                          <a:ea typeface="Open Sans" charset="0"/>
                          <a:cs typeface="Open Sans" charset="0"/>
                        </a:rPr>
                        <a:t> Network—only available in MD, D.C. and Northern VA </a:t>
                      </a:r>
                      <a:br>
                        <a:rPr lang="en-US" sz="1600" dirty="0">
                          <a:solidFill>
                            <a:schemeClr val="tx1">
                              <a:lumMod val="75000"/>
                              <a:lumOff val="25000"/>
                            </a:schemeClr>
                          </a:solidFill>
                          <a:latin typeface="Open Sans" charset="0"/>
                          <a:ea typeface="Open Sans" charset="0"/>
                          <a:cs typeface="Open Sans" charset="0"/>
                        </a:rPr>
                      </a:br>
                      <a:r>
                        <a:rPr lang="en-US" sz="1600" dirty="0">
                          <a:solidFill>
                            <a:schemeClr val="tx1">
                              <a:lumMod val="75000"/>
                              <a:lumOff val="25000"/>
                            </a:schemeClr>
                          </a:solidFill>
                          <a:latin typeface="Open Sans" charset="0"/>
                          <a:ea typeface="Open Sans" charset="0"/>
                          <a:cs typeface="Open Sans" charset="0"/>
                        </a:rPr>
                        <a:t>(no balance billing)</a:t>
                      </a:r>
                      <a:endParaRPr lang="en-US" sz="1600" b="0" i="0" dirty="0">
                        <a:solidFill>
                          <a:schemeClr val="tx1">
                            <a:lumMod val="75000"/>
                            <a:lumOff val="25000"/>
                          </a:schemeClr>
                        </a:solidFill>
                        <a:latin typeface="Open Sans" charset="0"/>
                        <a:ea typeface="Open Sans" charset="0"/>
                        <a:cs typeface="Open Sans" charset="0"/>
                      </a:endParaRPr>
                    </a:p>
                  </a:txBody>
                  <a:tcPr marL="116826" marR="11682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4"/>
                  </a:ext>
                </a:extLst>
              </a:tr>
              <a:tr h="683425">
                <a:tc>
                  <a:txBody>
                    <a:bodyPr/>
                    <a:lstStyle/>
                    <a:p>
                      <a:pPr algn="l"/>
                      <a:r>
                        <a:rPr lang="en-US" sz="1600" b="1" dirty="0">
                          <a:solidFill>
                            <a:schemeClr val="tx1">
                              <a:lumMod val="75000"/>
                              <a:lumOff val="25000"/>
                            </a:schemeClr>
                          </a:solidFill>
                          <a:latin typeface="Open Sans" charset="0"/>
                          <a:ea typeface="Open Sans" charset="0"/>
                          <a:cs typeface="Open Sans" charset="0"/>
                        </a:rPr>
                        <a:t>Out-of-network</a:t>
                      </a:r>
                      <a:endParaRPr lang="en-US" sz="1600" b="1" i="0" dirty="0">
                        <a:solidFill>
                          <a:schemeClr val="tx1">
                            <a:lumMod val="75000"/>
                            <a:lumOff val="25000"/>
                          </a:schemeClr>
                        </a:solidFill>
                        <a:latin typeface="Open Sans" charset="0"/>
                        <a:ea typeface="Open Sans" charset="0"/>
                        <a:cs typeface="Open Sans" charset="0"/>
                      </a:endParaRPr>
                    </a:p>
                  </a:txBody>
                  <a:tcPr marL="116826" marR="11682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lang="en-US" sz="1600" dirty="0">
                          <a:solidFill>
                            <a:schemeClr val="tx1">
                              <a:lumMod val="75000"/>
                              <a:lumOff val="25000"/>
                            </a:schemeClr>
                          </a:solidFill>
                          <a:latin typeface="Open Sans" charset="0"/>
                          <a:ea typeface="Open Sans" charset="0"/>
                          <a:cs typeface="Open Sans" charset="0"/>
                        </a:rPr>
                        <a:t>No coverage</a:t>
                      </a:r>
                      <a:endParaRPr lang="en-US" sz="1600" b="0" i="0" dirty="0">
                        <a:solidFill>
                          <a:schemeClr val="tx1">
                            <a:lumMod val="75000"/>
                            <a:lumOff val="25000"/>
                          </a:schemeClr>
                        </a:solidFill>
                        <a:latin typeface="Open Sans" charset="0"/>
                        <a:ea typeface="Open Sans" charset="0"/>
                        <a:cs typeface="Open Sans" charset="0"/>
                      </a:endParaRPr>
                    </a:p>
                  </a:txBody>
                  <a:tcPr marL="116826" marR="11682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5"/>
                  </a:ext>
                </a:extLst>
              </a:tr>
              <a:tr h="683425">
                <a:tc>
                  <a:txBody>
                    <a:bodyPr/>
                    <a:lstStyle/>
                    <a:p>
                      <a:pPr algn="l"/>
                      <a:r>
                        <a:rPr lang="en-US" sz="1600" b="1" dirty="0">
                          <a:solidFill>
                            <a:schemeClr val="tx1">
                              <a:lumMod val="75000"/>
                              <a:lumOff val="25000"/>
                            </a:schemeClr>
                          </a:solidFill>
                          <a:latin typeface="Open Sans" charset="0"/>
                          <a:ea typeface="Open Sans" charset="0"/>
                          <a:cs typeface="Open Sans" charset="0"/>
                        </a:rPr>
                        <a:t>Out-of-area coverage</a:t>
                      </a:r>
                      <a:endParaRPr lang="en-US" sz="1600" b="1" i="0" dirty="0">
                        <a:solidFill>
                          <a:schemeClr val="tx1">
                            <a:lumMod val="75000"/>
                            <a:lumOff val="25000"/>
                          </a:schemeClr>
                        </a:solidFill>
                        <a:latin typeface="Open Sans" charset="0"/>
                        <a:ea typeface="Open Sans" charset="0"/>
                        <a:cs typeface="Open Sans" charset="0"/>
                      </a:endParaRPr>
                    </a:p>
                  </a:txBody>
                  <a:tcPr marL="116826" marR="11682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lumMod val="75000"/>
                              <a:lumOff val="25000"/>
                            </a:schemeClr>
                          </a:solidFill>
                          <a:latin typeface="Open Sans" charset="0"/>
                          <a:ea typeface="Open Sans" charset="0"/>
                          <a:cs typeface="Open Sans" charset="0"/>
                        </a:rPr>
                        <a:t>Emergency or urgent care only</a:t>
                      </a:r>
                      <a:endParaRPr lang="en-US" sz="1600" b="0" i="0" dirty="0">
                        <a:solidFill>
                          <a:schemeClr val="tx1">
                            <a:lumMod val="75000"/>
                            <a:lumOff val="25000"/>
                          </a:schemeClr>
                        </a:solidFill>
                        <a:latin typeface="Open Sans" charset="0"/>
                        <a:ea typeface="Open Sans" charset="0"/>
                        <a:cs typeface="Open Sans" charset="0"/>
                      </a:endParaRPr>
                    </a:p>
                  </a:txBody>
                  <a:tcPr marL="116826" marR="11682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9419830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3" y="28069"/>
            <a:ext cx="8686800" cy="1355888"/>
          </a:xfrm>
        </p:spPr>
        <p:txBody>
          <a:bodyPr/>
          <a:lstStyle/>
          <a:p>
            <a:r>
              <a:rPr lang="en-US" dirty="0" err="1">
                <a:latin typeface="Oswald Regular" charset="0"/>
              </a:rPr>
              <a:t>BlueChoice</a:t>
            </a:r>
            <a:r>
              <a:rPr lang="en-US" dirty="0">
                <a:latin typeface="Oswald Regular" charset="0"/>
              </a:rPr>
              <a:t> HMO Open Access (Regional Plan)</a:t>
            </a:r>
            <a:endParaRPr lang="en-US" dirty="0"/>
          </a:p>
        </p:txBody>
      </p:sp>
      <p:sp>
        <p:nvSpPr>
          <p:cNvPr id="11" name="Rectangle 10"/>
          <p:cNvSpPr/>
          <p:nvPr/>
        </p:nvSpPr>
        <p:spPr>
          <a:xfrm>
            <a:off x="1065211" y="1323162"/>
            <a:ext cx="914400" cy="7315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3" name="Content Placeholder 3">
            <a:extLst>
              <a:ext uri="{FF2B5EF4-FFF2-40B4-BE49-F238E27FC236}">
                <a16:creationId xmlns:a16="http://schemas.microsoft.com/office/drawing/2014/main" id="{7F4E0467-9293-914E-9B9E-901E4B7AC424}"/>
              </a:ext>
            </a:extLst>
          </p:cNvPr>
          <p:cNvGraphicFramePr>
            <a:graphicFrameLocks/>
          </p:cNvGraphicFramePr>
          <p:nvPr/>
        </p:nvGraphicFramePr>
        <p:xfrm>
          <a:off x="1065211" y="1624615"/>
          <a:ext cx="10241545" cy="4825635"/>
        </p:xfrm>
        <a:graphic>
          <a:graphicData uri="http://schemas.openxmlformats.org/drawingml/2006/table">
            <a:tbl>
              <a:tblPr firstRow="1" bandRow="1">
                <a:tableStyleId>{B301B821-A1FF-4177-AEE7-76D212191A09}</a:tableStyleId>
              </a:tblPr>
              <a:tblGrid>
                <a:gridCol w="6752401">
                  <a:extLst>
                    <a:ext uri="{9D8B030D-6E8A-4147-A177-3AD203B41FA5}">
                      <a16:colId xmlns:a16="http://schemas.microsoft.com/office/drawing/2014/main" val="20000"/>
                    </a:ext>
                  </a:extLst>
                </a:gridCol>
                <a:gridCol w="3039393">
                  <a:extLst>
                    <a:ext uri="{9D8B030D-6E8A-4147-A177-3AD203B41FA5}">
                      <a16:colId xmlns:a16="http://schemas.microsoft.com/office/drawing/2014/main" val="20001"/>
                    </a:ext>
                  </a:extLst>
                </a:gridCol>
                <a:gridCol w="449751">
                  <a:extLst>
                    <a:ext uri="{9D8B030D-6E8A-4147-A177-3AD203B41FA5}">
                      <a16:colId xmlns:a16="http://schemas.microsoft.com/office/drawing/2014/main" val="20002"/>
                    </a:ext>
                  </a:extLst>
                </a:gridCol>
              </a:tblGrid>
              <a:tr h="320504">
                <a:tc>
                  <a:txBody>
                    <a:bodyPr/>
                    <a:lstStyle/>
                    <a:p>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dirty="0">
                          <a:latin typeface="Open Sans" panose="020B0606030504020204" pitchFamily="34" charset="0"/>
                          <a:ea typeface="Open Sans" panose="020B0606030504020204" pitchFamily="34" charset="0"/>
                          <a:cs typeface="Open Sans" panose="020B0606030504020204" pitchFamily="34" charset="0"/>
                        </a:rPr>
                        <a:t>In-network</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rowSpan="13">
                  <a:txBody>
                    <a:bodyPr/>
                    <a:lstStyle/>
                    <a:p>
                      <a:pPr algn="ct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297162">
                <a:tc>
                  <a:txBody>
                    <a:bodyPr/>
                    <a:lstStyle/>
                    <a:p>
                      <a:pPr marL="457200" lvl="1" indent="-457200" algn="l"/>
                      <a:r>
                        <a:rPr lang="en-US" sz="1400" b="1" kern="1200" dirty="0">
                          <a:solidFill>
                            <a:schemeClr val="tx1">
                              <a:lumMod val="75000"/>
                              <a:lumOff val="25000"/>
                            </a:schemeClr>
                          </a:solidFill>
                          <a:effectLst/>
                          <a:latin typeface="Open Sans" panose="020B0606030504020204" pitchFamily="34" charset="0"/>
                          <a:ea typeface="Open Sans" panose="020B0606030504020204" pitchFamily="34" charset="0"/>
                          <a:cs typeface="Open Sans" panose="020B0606030504020204" pitchFamily="34" charset="0"/>
                        </a:rPr>
                        <a:t>Annual medical deductible (individual/family)</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None</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513294">
                <a:tc>
                  <a:txBody>
                    <a:bodyPr/>
                    <a:lstStyle/>
                    <a:p>
                      <a:pPr marL="457200" lvl="1" indent="-457200" algn="l"/>
                      <a:r>
                        <a:rPr lang="en-US" sz="1400" b="1" kern="1200" dirty="0">
                          <a:solidFill>
                            <a:schemeClr val="tx1">
                              <a:lumMod val="75000"/>
                              <a:lumOff val="25000"/>
                            </a:schemeClr>
                          </a:solidFill>
                          <a:effectLst/>
                          <a:latin typeface="Open Sans" panose="020B0606030504020204" pitchFamily="34" charset="0"/>
                          <a:ea typeface="Open Sans" panose="020B0606030504020204" pitchFamily="34" charset="0"/>
                          <a:cs typeface="Open Sans" panose="020B0606030504020204" pitchFamily="34" charset="0"/>
                        </a:rPr>
                        <a:t>Annual medical &amp; drug out-of-pocket maximum (individual/family)</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$3,500 single</a:t>
                      </a:r>
                    </a:p>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$9,400 Family</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297162">
                <a:tc>
                  <a:txBody>
                    <a:bodyPr/>
                    <a:lstStyle/>
                    <a:p>
                      <a:pPr marL="457200" indent="-457200" algn="l"/>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Preventive care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No charge</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97162">
                <a:tc>
                  <a:txBody>
                    <a:bodyPr/>
                    <a:lstStyle/>
                    <a:p>
                      <a:pPr marL="457200" indent="-457200" algn="l"/>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Primary care provider (PCP)</a:t>
                      </a:r>
                      <a:r>
                        <a:rPr lang="en-US" sz="14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office visit</a:t>
                      </a:r>
                      <a:endPar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$10 copay</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297162">
                <a:tc>
                  <a:txBody>
                    <a:bodyPr/>
                    <a:lstStyle/>
                    <a:p>
                      <a:pPr marL="457200" indent="-457200" algn="l"/>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Specialist</a:t>
                      </a:r>
                      <a:r>
                        <a:rPr lang="en-US" sz="14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office visit</a:t>
                      </a:r>
                      <a:endPar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$20 copay</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297162">
                <a:tc>
                  <a:txBody>
                    <a:bodyPr/>
                    <a:lstStyle/>
                    <a:p>
                      <a:pPr marL="457200" indent="-457200" algn="l"/>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Labs </a:t>
                      </a:r>
                      <a:r>
                        <a:rPr lang="en-US" sz="14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non-hospital</a:t>
                      </a:r>
                      <a:r>
                        <a:rPr lang="en-US" sz="14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(hospital)</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No charge</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297162">
                <a:tc>
                  <a:txBody>
                    <a:bodyPr/>
                    <a:lstStyle/>
                    <a:p>
                      <a:pPr marL="457200" indent="-457200" algn="l"/>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X-ray</a:t>
                      </a:r>
                      <a:r>
                        <a:rPr lang="en-US" sz="14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non-hospital</a:t>
                      </a:r>
                      <a:r>
                        <a:rPr lang="en-US" sz="14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(hospital)</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No charge</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297162">
                <a:tc>
                  <a:txBody>
                    <a:bodyPr/>
                    <a:lstStyle/>
                    <a:p>
                      <a:pPr marL="457200" indent="-457200" algn="l"/>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Specialty imaging </a:t>
                      </a:r>
                      <a:r>
                        <a:rPr lang="en-US" sz="14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non-hospital</a:t>
                      </a:r>
                      <a:r>
                        <a:rPr lang="en-US" sz="14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(hospital)</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No charge</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297162">
                <a:tc>
                  <a:txBody>
                    <a:bodyPr/>
                    <a:lstStyle/>
                    <a:p>
                      <a:pPr marL="457200" indent="-457200" algn="l"/>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Convenience care (retail health clinic)</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$10 copay</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297162">
                <a:tc>
                  <a:txBody>
                    <a:bodyPr/>
                    <a:lstStyle/>
                    <a:p>
                      <a:pPr marL="457200" indent="-457200" algn="l"/>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Urgent</a:t>
                      </a:r>
                      <a:r>
                        <a:rPr lang="en-US" sz="14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care</a:t>
                      </a:r>
                      <a:endPar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$20 per visit</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0"/>
                  </a:ext>
                </a:extLst>
              </a:tr>
              <a:tr h="504458">
                <a:tc>
                  <a:txBody>
                    <a:bodyPr/>
                    <a:lstStyle/>
                    <a:p>
                      <a:pPr marL="457200" marR="0" indent="-45720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Emergency room</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$100 per visit</a:t>
                      </a:r>
                    </a:p>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(waived if admitted)</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1"/>
                  </a:ext>
                </a:extLst>
              </a:tr>
              <a:tr h="729427">
                <a:tc>
                  <a:txBody>
                    <a:bodyPr/>
                    <a:lstStyle/>
                    <a:p>
                      <a:pPr marL="457200" indent="-457200" algn="l"/>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Inpatient hospital services—facility</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09341" rtl="0" eaLnBrk="1" fontAlgn="auto" latinLnBrk="0" hangingPunct="1">
                        <a:lnSpc>
                          <a:spcPct val="100000"/>
                        </a:lnSpc>
                        <a:spcBef>
                          <a:spcPts val="0"/>
                        </a:spcBef>
                        <a:spcAft>
                          <a:spcPts val="0"/>
                        </a:spcAft>
                        <a:buClrTx/>
                        <a:buSzTx/>
                        <a:buFontTx/>
                        <a:buNone/>
                        <a:tabLst/>
                        <a:defRPr/>
                      </a:pP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$100 per admission</a:t>
                      </a:r>
                    </a:p>
                    <a:p>
                      <a:pPr algn="ctr"/>
                      <a:endPar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2"/>
                  </a:ext>
                </a:extLst>
              </a:tr>
            </a:tbl>
          </a:graphicData>
        </a:graphic>
      </p:graphicFrame>
      <p:sp>
        <p:nvSpPr>
          <p:cNvPr id="15" name="TextBox 14">
            <a:extLst>
              <a:ext uri="{FF2B5EF4-FFF2-40B4-BE49-F238E27FC236}">
                <a16:creationId xmlns:a16="http://schemas.microsoft.com/office/drawing/2014/main" id="{08784B1C-D50E-7A42-A694-801526672927}"/>
              </a:ext>
            </a:extLst>
          </p:cNvPr>
          <p:cNvSpPr txBox="1"/>
          <p:nvPr/>
        </p:nvSpPr>
        <p:spPr>
          <a:xfrm>
            <a:off x="8578394" y="6485654"/>
            <a:ext cx="2974400" cy="246221"/>
          </a:xfrm>
          <a:prstGeom prst="rect">
            <a:avLst/>
          </a:prstGeom>
          <a:noFill/>
        </p:spPr>
        <p:txBody>
          <a:bodyPr wrap="square" lIns="0" rIns="0" rtlCol="0">
            <a:spAutoFit/>
          </a:bodyPr>
          <a:lstStyle/>
          <a:p>
            <a:pPr algn="r"/>
            <a:r>
              <a:rPr kumimoji="0" lang="en-US" sz="100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solidFill>
            </a:endParaRPr>
          </a:p>
        </p:txBody>
      </p:sp>
      <p:sp>
        <p:nvSpPr>
          <p:cNvPr id="16" name="Footer Placeholder 4">
            <a:extLst>
              <a:ext uri="{FF2B5EF4-FFF2-40B4-BE49-F238E27FC236}">
                <a16:creationId xmlns:a16="http://schemas.microsoft.com/office/drawing/2014/main" id="{C39FDA4F-78D4-634F-A234-E5CC6EBC37C1}"/>
              </a:ext>
            </a:extLst>
          </p:cNvPr>
          <p:cNvSpPr txBox="1">
            <a:spLocks/>
          </p:cNvSpPr>
          <p:nvPr/>
        </p:nvSpPr>
        <p:spPr>
          <a:xfrm>
            <a:off x="1065213" y="6439057"/>
            <a:ext cx="7543006" cy="365125"/>
          </a:xfrm>
          <a:prstGeom prst="rect">
            <a:avLst/>
          </a:prstGeom>
        </p:spPr>
        <p:txBody>
          <a:bodyPr vert="horz" lIns="0" tIns="45720" rIns="91440" bIns="64008" rtlCol="0" anchor="ctr"/>
          <a:lstStyle>
            <a:defPPr>
              <a:defRPr lang="en-US"/>
            </a:defPPr>
            <a:lvl1pPr marL="0" algn="l" defTabSz="609493" rtl="0" eaLnBrk="1" latinLnBrk="0" hangingPunct="1">
              <a:defRPr sz="1000" b="1"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a:lstStyle>
          <a:p>
            <a:r>
              <a:rPr lang="en-US" dirty="0"/>
              <a:t>CareFirst BlueCross BlueShield</a:t>
            </a:r>
          </a:p>
        </p:txBody>
      </p:sp>
    </p:spTree>
    <p:extLst>
      <p:ext uri="{BB962C8B-B14F-4D97-AF65-F5344CB8AC3E}">
        <p14:creationId xmlns:p14="http://schemas.microsoft.com/office/powerpoint/2010/main" val="2987082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8DFF167F-B173-43C7-87BD-A2A75F8BB1E2}"/>
              </a:ext>
            </a:extLst>
          </p:cNvPr>
          <p:cNvSpPr txBox="1">
            <a:spLocks/>
          </p:cNvSpPr>
          <p:nvPr/>
        </p:nvSpPr>
        <p:spPr bwMode="auto">
          <a:xfrm>
            <a:off x="10149313" y="6598011"/>
            <a:ext cx="515913" cy="25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Font typeface="Arial" pitchFamily="34" charset="0"/>
              <a:buChar char="•"/>
              <a:defRPr sz="1600">
                <a:solidFill>
                  <a:schemeClr val="tx1"/>
                </a:solidFill>
                <a:latin typeface="Arial" pitchFamily="34" charset="0"/>
                <a:ea typeface="MS PGothic" pitchFamily="34" charset="-128"/>
                <a:cs typeface="Arial" pitchFamily="34" charset="0"/>
              </a:defRPr>
            </a:lvl1pPr>
            <a:lvl2pPr marL="742950" indent="-285750" eaLnBrk="0" hangingPunct="0">
              <a:spcBef>
                <a:spcPct val="20000"/>
              </a:spcBef>
              <a:buClr>
                <a:schemeClr val="tx1"/>
              </a:buClr>
              <a:buFont typeface="Arial" pitchFamily="34" charset="0"/>
              <a:buChar char="–"/>
              <a:defRPr sz="1600">
                <a:solidFill>
                  <a:schemeClr val="tx1"/>
                </a:solidFill>
                <a:latin typeface="Arial" pitchFamily="34" charset="0"/>
                <a:ea typeface="MS PGothic" pitchFamily="34" charset="-128"/>
                <a:cs typeface="Arial" pitchFamily="34" charset="0"/>
              </a:defRPr>
            </a:lvl2pPr>
            <a:lvl3pPr marL="1143000" indent="-228600" eaLnBrk="0" hangingPunct="0">
              <a:spcBef>
                <a:spcPct val="20000"/>
              </a:spcBef>
              <a:buClr>
                <a:schemeClr val="tx1"/>
              </a:buClr>
              <a:buFont typeface="Arial" pitchFamily="34" charset="0"/>
              <a:buChar char="–"/>
              <a:defRPr sz="1600">
                <a:solidFill>
                  <a:schemeClr val="tx1"/>
                </a:solidFill>
                <a:latin typeface="Arial" pitchFamily="34" charset="0"/>
                <a:ea typeface="MS PGothic" pitchFamily="34" charset="-128"/>
                <a:cs typeface="Arial" pitchFamily="34" charset="0"/>
              </a:defRPr>
            </a:lvl3pPr>
            <a:lvl4pPr marL="1600200" indent="-228600" eaLnBrk="0" hangingPunct="0">
              <a:spcBef>
                <a:spcPct val="20000"/>
              </a:spcBef>
              <a:buClr>
                <a:schemeClr val="tx1"/>
              </a:buClr>
              <a:buFont typeface="Arial" pitchFamily="34" charset="0"/>
              <a:buChar char="–"/>
              <a:defRPr sz="1600">
                <a:solidFill>
                  <a:schemeClr val="tx1"/>
                </a:solidFill>
                <a:latin typeface="Arial" pitchFamily="34" charset="0"/>
                <a:ea typeface="MS PGothic" pitchFamily="34" charset="-128"/>
                <a:cs typeface="Arial" pitchFamily="34" charset="0"/>
              </a:defRPr>
            </a:lvl4pPr>
            <a:lvl5pPr marL="2057400" indent="-228600" eaLnBrk="0" hangingPunct="0">
              <a:spcBef>
                <a:spcPct val="20000"/>
              </a:spcBef>
              <a:buClr>
                <a:schemeClr val="tx1"/>
              </a:buClr>
              <a:buFont typeface="Arial" pitchFamily="34" charset="0"/>
              <a:buChar char="–"/>
              <a:defRPr sz="1600">
                <a:solidFill>
                  <a:schemeClr val="tx1"/>
                </a:solidFill>
                <a:latin typeface="Arial" pitchFamily="34" charset="0"/>
                <a:ea typeface="MS PGothic" pitchFamily="34" charset="-128"/>
                <a:cs typeface="Arial" pitchFamily="34" charset="0"/>
              </a:defRPr>
            </a:lvl5pPr>
            <a:lvl6pPr marL="2514600" indent="-228600" defTabSz="457200" eaLnBrk="0" fontAlgn="base" hangingPunct="0">
              <a:spcBef>
                <a:spcPct val="20000"/>
              </a:spcBef>
              <a:spcAft>
                <a:spcPct val="0"/>
              </a:spcAft>
              <a:buClr>
                <a:schemeClr val="tx1"/>
              </a:buClr>
              <a:buFont typeface="Arial" pitchFamily="34" charset="0"/>
              <a:buChar char="–"/>
              <a:defRPr sz="1600">
                <a:solidFill>
                  <a:schemeClr val="tx1"/>
                </a:solidFill>
                <a:latin typeface="Arial" pitchFamily="34" charset="0"/>
                <a:ea typeface="MS PGothic" pitchFamily="34" charset="-128"/>
                <a:cs typeface="Arial" pitchFamily="34" charset="0"/>
              </a:defRPr>
            </a:lvl6pPr>
            <a:lvl7pPr marL="2971800" indent="-228600" defTabSz="457200" eaLnBrk="0" fontAlgn="base" hangingPunct="0">
              <a:spcBef>
                <a:spcPct val="20000"/>
              </a:spcBef>
              <a:spcAft>
                <a:spcPct val="0"/>
              </a:spcAft>
              <a:buClr>
                <a:schemeClr val="tx1"/>
              </a:buClr>
              <a:buFont typeface="Arial" pitchFamily="34" charset="0"/>
              <a:buChar char="–"/>
              <a:defRPr sz="1600">
                <a:solidFill>
                  <a:schemeClr val="tx1"/>
                </a:solidFill>
                <a:latin typeface="Arial" pitchFamily="34" charset="0"/>
                <a:ea typeface="MS PGothic" pitchFamily="34" charset="-128"/>
                <a:cs typeface="Arial" pitchFamily="34" charset="0"/>
              </a:defRPr>
            </a:lvl7pPr>
            <a:lvl8pPr marL="3429000" indent="-228600" defTabSz="457200" eaLnBrk="0" fontAlgn="base" hangingPunct="0">
              <a:spcBef>
                <a:spcPct val="20000"/>
              </a:spcBef>
              <a:spcAft>
                <a:spcPct val="0"/>
              </a:spcAft>
              <a:buClr>
                <a:schemeClr val="tx1"/>
              </a:buClr>
              <a:buFont typeface="Arial" pitchFamily="34" charset="0"/>
              <a:buChar char="–"/>
              <a:defRPr sz="1600">
                <a:solidFill>
                  <a:schemeClr val="tx1"/>
                </a:solidFill>
                <a:latin typeface="Arial" pitchFamily="34" charset="0"/>
                <a:ea typeface="MS PGothic" pitchFamily="34" charset="-128"/>
                <a:cs typeface="Arial" pitchFamily="34" charset="0"/>
              </a:defRPr>
            </a:lvl8pPr>
            <a:lvl9pPr marL="3886200" indent="-228600" defTabSz="457200" eaLnBrk="0" fontAlgn="base" hangingPunct="0">
              <a:spcBef>
                <a:spcPct val="20000"/>
              </a:spcBef>
              <a:spcAft>
                <a:spcPct val="0"/>
              </a:spcAft>
              <a:buClr>
                <a:schemeClr val="tx1"/>
              </a:buClr>
              <a:buFont typeface="Arial" pitchFamily="34" charset="0"/>
              <a:buChar char="–"/>
              <a:defRPr sz="1600">
                <a:solidFill>
                  <a:schemeClr val="tx1"/>
                </a:solidFill>
                <a:latin typeface="Arial" pitchFamily="34" charset="0"/>
                <a:ea typeface="MS PGothic" pitchFamily="34" charset="-128"/>
                <a:cs typeface="Arial" pitchFamily="34" charset="0"/>
              </a:defRPr>
            </a:lvl9pPr>
          </a:lstStyle>
          <a:p>
            <a:pPr algn="r" defTabSz="914103" eaLnBrk="1" hangingPunct="1">
              <a:spcBef>
                <a:spcPct val="0"/>
              </a:spcBef>
              <a:buClrTx/>
              <a:buNone/>
              <a:defRPr/>
            </a:pPr>
            <a:endParaRPr lang="en-US" altLang="en-US" sz="1000" dirty="0">
              <a:solidFill>
                <a:prstClr val="black"/>
              </a:solidFill>
              <a:latin typeface="Calibri" panose="020F0502020204030204"/>
            </a:endParaRPr>
          </a:p>
        </p:txBody>
      </p:sp>
      <p:sp>
        <p:nvSpPr>
          <p:cNvPr id="10" name="Title 9">
            <a:extLst>
              <a:ext uri="{FF2B5EF4-FFF2-40B4-BE49-F238E27FC236}">
                <a16:creationId xmlns:a16="http://schemas.microsoft.com/office/drawing/2014/main" id="{4410EA99-3FA6-4DE1-A523-DFD4DF2A17F4}"/>
              </a:ext>
            </a:extLst>
          </p:cNvPr>
          <p:cNvSpPr>
            <a:spLocks noGrp="1"/>
          </p:cNvSpPr>
          <p:nvPr>
            <p:ph type="title"/>
          </p:nvPr>
        </p:nvSpPr>
        <p:spPr/>
        <p:txBody>
          <a:bodyPr/>
          <a:lstStyle/>
          <a:p>
            <a:r>
              <a:rPr lang="en-US" sz="3399" b="1" dirty="0">
                <a:solidFill>
                  <a:schemeClr val="accent2"/>
                </a:solidFill>
                <a:latin typeface="Open Sans Body"/>
                <a:ea typeface="Open Sans" panose="020B0606030504020204" pitchFamily="34" charset="0"/>
                <a:cs typeface="Open Sans" panose="020B0606030504020204" pitchFamily="34" charset="0"/>
              </a:rPr>
              <a:t>Away from Home Care</a:t>
            </a:r>
          </a:p>
        </p:txBody>
      </p:sp>
      <p:sp>
        <p:nvSpPr>
          <p:cNvPr id="8" name="Content Placeholder 7">
            <a:extLst>
              <a:ext uri="{FF2B5EF4-FFF2-40B4-BE49-F238E27FC236}">
                <a16:creationId xmlns:a16="http://schemas.microsoft.com/office/drawing/2014/main" id="{1CFFC26D-21F5-482F-AE30-FF55C77E8115}"/>
              </a:ext>
            </a:extLst>
          </p:cNvPr>
          <p:cNvSpPr>
            <a:spLocks noGrp="1"/>
          </p:cNvSpPr>
          <p:nvPr>
            <p:ph idx="1"/>
          </p:nvPr>
        </p:nvSpPr>
        <p:spPr/>
        <p:txBody>
          <a:bodyPr/>
          <a:lstStyle/>
          <a:p>
            <a:r>
              <a:rPr lang="en-US" dirty="0">
                <a:latin typeface="Open Sans Body "/>
              </a:rPr>
              <a:t>Contact Member Services to enroll and ask for the Away From Home Care Coordinator.</a:t>
            </a:r>
          </a:p>
          <a:p>
            <a:r>
              <a:rPr lang="en-US" dirty="0">
                <a:latin typeface="Open Sans Body "/>
              </a:rPr>
              <a:t>Once enrolled, you have access to routine and urgent care through an affiliated BCBS HMO.</a:t>
            </a:r>
          </a:p>
          <a:p>
            <a:r>
              <a:rPr lang="en-US" dirty="0">
                <a:latin typeface="Open Sans Body "/>
              </a:rPr>
              <a:t>Great program for out-of-state college students.  Not all states participate, so check first.</a:t>
            </a:r>
          </a:p>
          <a:p>
            <a:r>
              <a:rPr lang="en-US" dirty="0">
                <a:latin typeface="Open Sans Body "/>
              </a:rPr>
              <a:t>Must enroll on an annual basis.</a:t>
            </a:r>
          </a:p>
          <a:p>
            <a:endParaRPr lang="en-US" dirty="0"/>
          </a:p>
        </p:txBody>
      </p:sp>
      <p:sp>
        <p:nvSpPr>
          <p:cNvPr id="2" name="Text Placeholder 1">
            <a:extLst>
              <a:ext uri="{FF2B5EF4-FFF2-40B4-BE49-F238E27FC236}">
                <a16:creationId xmlns:a16="http://schemas.microsoft.com/office/drawing/2014/main" id="{B30B140E-F40B-48E2-9BB8-342A157CB3D1}"/>
              </a:ext>
            </a:extLst>
          </p:cNvPr>
          <p:cNvSpPr>
            <a:spLocks noGrp="1"/>
          </p:cNvSpPr>
          <p:nvPr>
            <p:ph type="body" sz="quarter" idx="13"/>
          </p:nvPr>
        </p:nvSpPr>
        <p:spPr/>
        <p:txBody>
          <a:bodyPr vert="horz" lIns="0" tIns="243777" rIns="0" bIns="0" rtlCol="0">
            <a:noAutofit/>
          </a:bodyPr>
          <a:lstStyle/>
          <a:p>
            <a:r>
              <a:rPr lang="en-US" sz="1999" dirty="0">
                <a:latin typeface="Open Sans Body"/>
              </a:rPr>
              <a:t>Members who live in another part of the country for at least 90 consecutive days may be eligible for “Away From Home Care</a:t>
            </a:r>
          </a:p>
        </p:txBody>
      </p:sp>
      <p:sp>
        <p:nvSpPr>
          <p:cNvPr id="3" name="Footer Placeholder 3">
            <a:extLst>
              <a:ext uri="{FF2B5EF4-FFF2-40B4-BE49-F238E27FC236}">
                <a16:creationId xmlns:a16="http://schemas.microsoft.com/office/drawing/2014/main" id="{C8D3428D-4BF6-410B-ECDB-C2E6AE6341FA}"/>
              </a:ext>
            </a:extLst>
          </p:cNvPr>
          <p:cNvSpPr txBox="1">
            <a:spLocks/>
          </p:cNvSpPr>
          <p:nvPr/>
        </p:nvSpPr>
        <p:spPr>
          <a:xfrm>
            <a:off x="653640" y="6550150"/>
            <a:ext cx="7541042" cy="15384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457063"/>
            <a:r>
              <a:rPr lang="en-US" dirty="0">
                <a:solidFill>
                  <a:srgbClr val="000000">
                    <a:lumMod val="90000"/>
                    <a:lumOff val="10000"/>
                  </a:srgbClr>
                </a:solidFill>
                <a:latin typeface="Calibri"/>
              </a:rPr>
              <a:t>CareFirst BlueCross BlueShield</a:t>
            </a:r>
          </a:p>
        </p:txBody>
      </p:sp>
      <p:sp>
        <p:nvSpPr>
          <p:cNvPr id="5" name="TextBox 4">
            <a:extLst>
              <a:ext uri="{FF2B5EF4-FFF2-40B4-BE49-F238E27FC236}">
                <a16:creationId xmlns:a16="http://schemas.microsoft.com/office/drawing/2014/main" id="{515F6D6A-6C96-AC97-8B15-60BCFBB8C50C}"/>
              </a:ext>
            </a:extLst>
          </p:cNvPr>
          <p:cNvSpPr txBox="1"/>
          <p:nvPr/>
        </p:nvSpPr>
        <p:spPr>
          <a:xfrm>
            <a:off x="8238339" y="6546292"/>
            <a:ext cx="2973625" cy="153848"/>
          </a:xfrm>
          <a:prstGeom prst="rect">
            <a:avLst/>
          </a:prstGeom>
          <a:noFill/>
        </p:spPr>
        <p:txBody>
          <a:bodyPr wrap="square" lIns="0" tIns="0" rIns="0" bIns="0" rtlCol="0" anchor="b" anchorCtr="0">
            <a:spAutoFit/>
          </a:bodyPr>
          <a:lstStyle/>
          <a:p>
            <a:pPr algn="r" defTabSz="914126"/>
            <a:r>
              <a:rPr lang="en-US" sz="1000" b="1" dirty="0">
                <a:solidFill>
                  <a:srgbClr val="000000">
                    <a:lumMod val="90000"/>
                    <a:lumOff val="10000"/>
                  </a:srgbClr>
                </a:solidFill>
                <a:latin typeface="Calibri"/>
                <a:ea typeface="Open Sans" panose="020B0606030504020204" pitchFamily="34" charset="0"/>
                <a:cs typeface="Open Sans" panose="020B0606030504020204" pitchFamily="34" charset="0"/>
              </a:rPr>
              <a:t>Proprietary and Confidential</a:t>
            </a:r>
            <a:endParaRPr lang="en-US" sz="1000" dirty="0">
              <a:solidFill>
                <a:srgbClr val="000000">
                  <a:lumMod val="90000"/>
                  <a:lumOff val="10000"/>
                </a:srgbClr>
              </a:solidFill>
              <a:latin typeface="Calibri"/>
            </a:endParaRPr>
          </a:p>
        </p:txBody>
      </p:sp>
      <p:sp>
        <p:nvSpPr>
          <p:cNvPr id="6" name="Slide Number Placeholder 7">
            <a:extLst>
              <a:ext uri="{FF2B5EF4-FFF2-40B4-BE49-F238E27FC236}">
                <a16:creationId xmlns:a16="http://schemas.microsoft.com/office/drawing/2014/main" id="{AE7C8440-4108-5CDE-5580-6C729096E7B1}"/>
              </a:ext>
            </a:extLst>
          </p:cNvPr>
          <p:cNvSpPr>
            <a:spLocks noGrp="1"/>
          </p:cNvSpPr>
          <p:nvPr>
            <p:ph type="sldNum" sz="quarter" idx="12"/>
          </p:nvPr>
        </p:nvSpPr>
        <p:spPr>
          <a:xfrm>
            <a:off x="11200750" y="6376309"/>
            <a:ext cx="349298" cy="327689"/>
          </a:xfrm>
          <a:prstGeom prst="rect">
            <a:avLst/>
          </a:prstGeom>
        </p:spPr>
        <p:txBody>
          <a:bodyPr vert="horz" wrap="none" lIns="0" tIns="0" rIns="0" bIns="0" rtlCol="0" anchor="b" anchorCtr="0"/>
          <a:lstStyle>
            <a:lvl1pPr>
              <a:defRPr>
                <a:solidFill>
                  <a:schemeClr val="tx1">
                    <a:lumMod val="90000"/>
                    <a:lumOff val="10000"/>
                  </a:schemeClr>
                </a:solidFill>
              </a:defRPr>
            </a:lvl1pPr>
          </a:lstStyle>
          <a:p>
            <a:pPr defTabSz="914126"/>
            <a:fld id="{50BDF835-6A26-47A6-A2BD-7D4ECF93647D}" type="slidenum">
              <a:rPr lang="en-US" sz="1000">
                <a:solidFill>
                  <a:srgbClr val="000000">
                    <a:lumMod val="90000"/>
                    <a:lumOff val="10000"/>
                  </a:srgbClr>
                </a:solidFill>
              </a:rPr>
              <a:pPr defTabSz="914126"/>
              <a:t>12</a:t>
            </a:fld>
            <a:endParaRPr lang="en-US" sz="1000" dirty="0">
              <a:solidFill>
                <a:srgbClr val="000000">
                  <a:lumMod val="90000"/>
                  <a:lumOff val="10000"/>
                </a:srgbClr>
              </a:solidFill>
            </a:endParaRPr>
          </a:p>
        </p:txBody>
      </p:sp>
    </p:spTree>
    <p:extLst>
      <p:ext uri="{BB962C8B-B14F-4D97-AF65-F5344CB8AC3E}">
        <p14:creationId xmlns:p14="http://schemas.microsoft.com/office/powerpoint/2010/main" val="3029492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3" y="28069"/>
            <a:ext cx="8686800" cy="1355888"/>
          </a:xfrm>
        </p:spPr>
        <p:txBody>
          <a:bodyPr/>
          <a:lstStyle/>
          <a:p>
            <a:r>
              <a:rPr lang="en-US" dirty="0">
                <a:latin typeface="Oswald Regular" charset="0"/>
              </a:rPr>
              <a:t>BLUEPREFERRED PPO</a:t>
            </a:r>
            <a:endParaRPr lang="en-US" dirty="0"/>
          </a:p>
        </p:txBody>
      </p:sp>
      <p:sp>
        <p:nvSpPr>
          <p:cNvPr id="11" name="Rectangle 10"/>
          <p:cNvSpPr/>
          <p:nvPr/>
        </p:nvSpPr>
        <p:spPr>
          <a:xfrm>
            <a:off x="1065211" y="1323162"/>
            <a:ext cx="914400" cy="7315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3721492C-57B8-D147-A0C0-81E7259E01E4}"/>
              </a:ext>
            </a:extLst>
          </p:cNvPr>
          <p:cNvSpPr txBox="1"/>
          <p:nvPr/>
        </p:nvSpPr>
        <p:spPr>
          <a:xfrm>
            <a:off x="978715" y="417478"/>
            <a:ext cx="1289135" cy="307777"/>
          </a:xfrm>
          <a:prstGeom prst="rect">
            <a:avLst/>
          </a:prstGeom>
          <a:noFill/>
        </p:spPr>
        <p:txBody>
          <a:bodyPr wrap="none" rtlCol="0">
            <a:spAutoFit/>
          </a:bodyPr>
          <a:lstStyle/>
          <a:p>
            <a:r>
              <a:rPr lang="en-US" sz="1400" dirty="0">
                <a:solidFill>
                  <a:schemeClr val="accent1"/>
                </a:solidFill>
                <a:latin typeface="Oswald Regular" panose="02000503000000000000" pitchFamily="2" charset="77"/>
              </a:rPr>
              <a:t>MEDICAL PLANS</a:t>
            </a:r>
          </a:p>
        </p:txBody>
      </p:sp>
      <p:graphicFrame>
        <p:nvGraphicFramePr>
          <p:cNvPr id="7" name="Chart Placeholder 4">
            <a:extLst>
              <a:ext uri="{FF2B5EF4-FFF2-40B4-BE49-F238E27FC236}">
                <a16:creationId xmlns:a16="http://schemas.microsoft.com/office/drawing/2014/main" id="{30281503-7BB5-4243-B2A6-6A10ED693318}"/>
              </a:ext>
            </a:extLst>
          </p:cNvPr>
          <p:cNvGraphicFramePr>
            <a:graphicFrameLocks/>
          </p:cNvGraphicFramePr>
          <p:nvPr/>
        </p:nvGraphicFramePr>
        <p:xfrm>
          <a:off x="1065213" y="1676400"/>
          <a:ext cx="10514318" cy="4427664"/>
        </p:xfrm>
        <a:graphic>
          <a:graphicData uri="http://schemas.openxmlformats.org/drawingml/2006/table">
            <a:tbl>
              <a:tblPr firstRow="1" bandRow="1">
                <a:tableStyleId>{B301B821-A1FF-4177-AEE7-76D212191A09}</a:tableStyleId>
              </a:tblPr>
              <a:tblGrid>
                <a:gridCol w="2507313">
                  <a:extLst>
                    <a:ext uri="{9D8B030D-6E8A-4147-A177-3AD203B41FA5}">
                      <a16:colId xmlns:a16="http://schemas.microsoft.com/office/drawing/2014/main" val="20000"/>
                    </a:ext>
                  </a:extLst>
                </a:gridCol>
                <a:gridCol w="8007005">
                  <a:extLst>
                    <a:ext uri="{9D8B030D-6E8A-4147-A177-3AD203B41FA5}">
                      <a16:colId xmlns:a16="http://schemas.microsoft.com/office/drawing/2014/main" val="20001"/>
                    </a:ext>
                  </a:extLst>
                </a:gridCol>
              </a:tblGrid>
              <a:tr h="466296">
                <a:tc gridSpan="2">
                  <a:txBody>
                    <a:bodyPr/>
                    <a:lstStyle/>
                    <a:p>
                      <a:pPr algn="ctr"/>
                      <a:r>
                        <a:rPr lang="en-US" sz="1600" dirty="0">
                          <a:latin typeface="Open Sans" charset="0"/>
                          <a:ea typeface="Open Sans" charset="0"/>
                          <a:cs typeface="Open Sans" charset="0"/>
                        </a:rPr>
                        <a:t>Plan</a:t>
                      </a:r>
                      <a:r>
                        <a:rPr lang="en-US" sz="1600" baseline="0" dirty="0">
                          <a:latin typeface="Open Sans" charset="0"/>
                          <a:ea typeface="Open Sans" charset="0"/>
                          <a:cs typeface="Open Sans" charset="0"/>
                        </a:rPr>
                        <a:t> highlights</a:t>
                      </a:r>
                      <a:endParaRPr lang="en-US" sz="1600" b="0" i="0" dirty="0">
                        <a:latin typeface="Open Sans" charset="0"/>
                        <a:ea typeface="Open Sans" charset="0"/>
                        <a:cs typeface="Open Sans" charset="0"/>
                      </a:endParaRPr>
                    </a:p>
                  </a:txBody>
                  <a:tcPr marL="116735" marR="116735"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hMerge="1">
                  <a:txBody>
                    <a:bodyPr/>
                    <a:lstStyle/>
                    <a:p>
                      <a:endParaRPr lang="en-US" dirty="0"/>
                    </a:p>
                  </a:txBody>
                  <a:tcPr/>
                </a:tc>
                <a:extLst>
                  <a:ext uri="{0D108BD9-81ED-4DB2-BD59-A6C34878D82A}">
                    <a16:rowId xmlns:a16="http://schemas.microsoft.com/office/drawing/2014/main" val="10000"/>
                  </a:ext>
                </a:extLst>
              </a:tr>
              <a:tr h="660228">
                <a:tc>
                  <a:txBody>
                    <a:bodyPr/>
                    <a:lstStyle/>
                    <a:p>
                      <a:pPr algn="l"/>
                      <a:r>
                        <a:rPr lang="en-US" sz="1600" b="1" dirty="0">
                          <a:solidFill>
                            <a:schemeClr val="tx1">
                              <a:lumMod val="75000"/>
                              <a:lumOff val="25000"/>
                            </a:schemeClr>
                          </a:solidFill>
                          <a:latin typeface="Open Sans" charset="0"/>
                          <a:ea typeface="Open Sans" charset="0"/>
                          <a:cs typeface="Open Sans" charset="0"/>
                        </a:rPr>
                        <a:t>Selection of PCP</a:t>
                      </a:r>
                      <a:endParaRPr lang="en-US" sz="1600" b="1" i="0" dirty="0">
                        <a:solidFill>
                          <a:schemeClr val="tx1">
                            <a:lumMod val="75000"/>
                            <a:lumOff val="25000"/>
                          </a:schemeClr>
                        </a:solidFill>
                        <a:latin typeface="Open Sans" charset="0"/>
                        <a:ea typeface="Open Sans" charset="0"/>
                        <a:cs typeface="Open Sans" charset="0"/>
                      </a:endParaRPr>
                    </a:p>
                  </a:txBody>
                  <a:tcPr marL="116735" marR="116735"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lumMod val="75000"/>
                              <a:lumOff val="25000"/>
                            </a:schemeClr>
                          </a:solidFill>
                          <a:latin typeface="Open Sans" charset="0"/>
                          <a:ea typeface="Open Sans" charset="0"/>
                          <a:cs typeface="Open Sans" charset="0"/>
                        </a:rPr>
                        <a:t>Recommended</a:t>
                      </a:r>
                      <a:endParaRPr lang="en-US" sz="1600" b="0" i="0" dirty="0">
                        <a:solidFill>
                          <a:schemeClr val="tx1">
                            <a:lumMod val="75000"/>
                            <a:lumOff val="25000"/>
                          </a:schemeClr>
                        </a:solidFill>
                        <a:latin typeface="Open Sans" charset="0"/>
                        <a:ea typeface="Open Sans" charset="0"/>
                        <a:cs typeface="Open Sans" charset="0"/>
                      </a:endParaRPr>
                    </a:p>
                  </a:txBody>
                  <a:tcPr marL="116735" marR="116735"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1"/>
                  </a:ext>
                </a:extLst>
              </a:tr>
              <a:tr h="660228">
                <a:tc>
                  <a:txBody>
                    <a:bodyPr/>
                    <a:lstStyle/>
                    <a:p>
                      <a:pPr algn="l"/>
                      <a:r>
                        <a:rPr lang="en-US" sz="1600" b="1" dirty="0">
                          <a:solidFill>
                            <a:schemeClr val="tx1">
                              <a:lumMod val="75000"/>
                              <a:lumOff val="25000"/>
                            </a:schemeClr>
                          </a:solidFill>
                          <a:latin typeface="Open Sans" charset="0"/>
                          <a:ea typeface="Open Sans" charset="0"/>
                          <a:cs typeface="Open Sans" charset="0"/>
                        </a:rPr>
                        <a:t>Referrals</a:t>
                      </a:r>
                      <a:endParaRPr lang="en-US" sz="1600" b="1" i="0" dirty="0">
                        <a:solidFill>
                          <a:schemeClr val="tx1">
                            <a:lumMod val="75000"/>
                            <a:lumOff val="25000"/>
                          </a:schemeClr>
                        </a:solidFill>
                        <a:latin typeface="Open Sans" charset="0"/>
                        <a:ea typeface="Open Sans" charset="0"/>
                        <a:cs typeface="Open Sans" charset="0"/>
                      </a:endParaRPr>
                    </a:p>
                  </a:txBody>
                  <a:tcPr marL="116735" marR="116735"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lumMod val="75000"/>
                              <a:lumOff val="25000"/>
                            </a:schemeClr>
                          </a:solidFill>
                          <a:latin typeface="Open Sans" charset="0"/>
                          <a:ea typeface="Open Sans" charset="0"/>
                          <a:cs typeface="Open Sans" charset="0"/>
                        </a:rPr>
                        <a:t>Not required</a:t>
                      </a:r>
                      <a:endParaRPr lang="en-US" sz="1600" b="0" i="0" dirty="0">
                        <a:solidFill>
                          <a:schemeClr val="tx1">
                            <a:lumMod val="75000"/>
                            <a:lumOff val="25000"/>
                          </a:schemeClr>
                        </a:solidFill>
                        <a:latin typeface="Open Sans" charset="0"/>
                        <a:ea typeface="Open Sans" charset="0"/>
                        <a:cs typeface="Open Sans" charset="0"/>
                      </a:endParaRPr>
                    </a:p>
                  </a:txBody>
                  <a:tcPr marL="116735" marR="116735"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2"/>
                  </a:ext>
                </a:extLst>
              </a:tr>
              <a:tr h="660228">
                <a:tc>
                  <a:txBody>
                    <a:bodyPr/>
                    <a:lstStyle/>
                    <a:p>
                      <a:pPr algn="l"/>
                      <a:r>
                        <a:rPr lang="en-US" sz="1600" b="1" dirty="0">
                          <a:solidFill>
                            <a:schemeClr val="tx1">
                              <a:lumMod val="75000"/>
                              <a:lumOff val="25000"/>
                            </a:schemeClr>
                          </a:solidFill>
                          <a:latin typeface="Open Sans" charset="0"/>
                          <a:ea typeface="Open Sans" charset="0"/>
                          <a:cs typeface="Open Sans" charset="0"/>
                        </a:rPr>
                        <a:t>Labs</a:t>
                      </a:r>
                      <a:endParaRPr lang="en-US" sz="1600" b="1" i="0" dirty="0">
                        <a:solidFill>
                          <a:schemeClr val="tx1">
                            <a:lumMod val="75000"/>
                            <a:lumOff val="25000"/>
                          </a:schemeClr>
                        </a:solidFill>
                        <a:latin typeface="Open Sans" charset="0"/>
                        <a:ea typeface="Open Sans" charset="0"/>
                        <a:cs typeface="Open Sans" charset="0"/>
                      </a:endParaRPr>
                    </a:p>
                  </a:txBody>
                  <a:tcPr marL="116735" marR="116735"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aseline="0" dirty="0">
                          <a:solidFill>
                            <a:schemeClr val="tx1">
                              <a:lumMod val="75000"/>
                              <a:lumOff val="25000"/>
                            </a:schemeClr>
                          </a:solidFill>
                          <a:latin typeface="Open Sans" charset="0"/>
                          <a:ea typeface="Open Sans" charset="0"/>
                          <a:cs typeface="Open Sans" charset="0"/>
                        </a:rPr>
                        <a:t>No restrictions</a:t>
                      </a:r>
                      <a:endParaRPr lang="en-US" sz="1600" b="0" i="0" dirty="0">
                        <a:solidFill>
                          <a:schemeClr val="tx1">
                            <a:lumMod val="75000"/>
                            <a:lumOff val="25000"/>
                          </a:schemeClr>
                        </a:solidFill>
                        <a:latin typeface="Open Sans" charset="0"/>
                        <a:ea typeface="Open Sans" charset="0"/>
                        <a:cs typeface="Open Sans" charset="0"/>
                      </a:endParaRPr>
                    </a:p>
                  </a:txBody>
                  <a:tcPr marL="116735" marR="116735"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3"/>
                  </a:ext>
                </a:extLst>
              </a:tr>
              <a:tr h="660228">
                <a:tc>
                  <a:txBody>
                    <a:bodyPr/>
                    <a:lstStyle/>
                    <a:p>
                      <a:pPr algn="l"/>
                      <a:r>
                        <a:rPr lang="en-US" sz="1600" b="1" dirty="0">
                          <a:solidFill>
                            <a:schemeClr val="tx1">
                              <a:lumMod val="75000"/>
                              <a:lumOff val="25000"/>
                            </a:schemeClr>
                          </a:solidFill>
                          <a:latin typeface="Open Sans" charset="0"/>
                          <a:ea typeface="Open Sans" charset="0"/>
                          <a:cs typeface="Open Sans" charset="0"/>
                        </a:rPr>
                        <a:t>In-network</a:t>
                      </a:r>
                      <a:endParaRPr lang="en-US" sz="1600" b="1" i="0" dirty="0">
                        <a:solidFill>
                          <a:schemeClr val="tx1">
                            <a:lumMod val="75000"/>
                            <a:lumOff val="25000"/>
                          </a:schemeClr>
                        </a:solidFill>
                        <a:latin typeface="Open Sans" charset="0"/>
                        <a:ea typeface="Open Sans" charset="0"/>
                        <a:cs typeface="Open Sans" charset="0"/>
                      </a:endParaRPr>
                    </a:p>
                  </a:txBody>
                  <a:tcPr marL="116735" marR="116735"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lumMod val="75000"/>
                              <a:lumOff val="25000"/>
                            </a:schemeClr>
                          </a:solidFill>
                          <a:latin typeface="Open Sans" charset="0"/>
                          <a:ea typeface="Open Sans" charset="0"/>
                          <a:cs typeface="Open Sans" charset="0"/>
                        </a:rPr>
                        <a:t>CareFirst</a:t>
                      </a:r>
                      <a:r>
                        <a:rPr lang="en-US" sz="1600" baseline="0" dirty="0">
                          <a:solidFill>
                            <a:schemeClr val="tx1">
                              <a:lumMod val="75000"/>
                              <a:lumOff val="25000"/>
                            </a:schemeClr>
                          </a:solidFill>
                          <a:latin typeface="Open Sans" charset="0"/>
                          <a:ea typeface="Open Sans" charset="0"/>
                          <a:cs typeface="Open Sans" charset="0"/>
                        </a:rPr>
                        <a:t> PPO Network (no balance billing) </a:t>
                      </a:r>
                      <a:endParaRPr lang="en-US" sz="1600" b="0" i="0" dirty="0">
                        <a:solidFill>
                          <a:schemeClr val="tx1">
                            <a:lumMod val="75000"/>
                            <a:lumOff val="25000"/>
                          </a:schemeClr>
                        </a:solidFill>
                        <a:latin typeface="Open Sans" charset="0"/>
                        <a:ea typeface="Open Sans" charset="0"/>
                        <a:cs typeface="Open Sans" charset="0"/>
                      </a:endParaRPr>
                    </a:p>
                  </a:txBody>
                  <a:tcPr marL="116735" marR="116735"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4"/>
                  </a:ext>
                </a:extLst>
              </a:tr>
              <a:tr h="660228">
                <a:tc>
                  <a:txBody>
                    <a:bodyPr/>
                    <a:lstStyle/>
                    <a:p>
                      <a:pPr algn="l"/>
                      <a:r>
                        <a:rPr lang="en-US" sz="1600" b="1" dirty="0">
                          <a:solidFill>
                            <a:schemeClr val="tx1">
                              <a:lumMod val="75000"/>
                              <a:lumOff val="25000"/>
                            </a:schemeClr>
                          </a:solidFill>
                          <a:latin typeface="Open Sans" charset="0"/>
                          <a:ea typeface="Open Sans" charset="0"/>
                          <a:cs typeface="Open Sans" charset="0"/>
                        </a:rPr>
                        <a:t>Out-of-network</a:t>
                      </a:r>
                      <a:endParaRPr lang="en-US" sz="1600" b="1" i="0" dirty="0">
                        <a:solidFill>
                          <a:schemeClr val="tx1">
                            <a:lumMod val="75000"/>
                            <a:lumOff val="25000"/>
                          </a:schemeClr>
                        </a:solidFill>
                        <a:latin typeface="Open Sans" charset="0"/>
                        <a:ea typeface="Open Sans" charset="0"/>
                        <a:cs typeface="Open Sans" charset="0"/>
                      </a:endParaRPr>
                    </a:p>
                  </a:txBody>
                  <a:tcPr marL="116735" marR="116735"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lang="en-US" sz="1600" baseline="0" dirty="0">
                          <a:solidFill>
                            <a:schemeClr val="tx1">
                              <a:lumMod val="75000"/>
                              <a:lumOff val="25000"/>
                            </a:schemeClr>
                          </a:solidFill>
                          <a:latin typeface="Open Sans" charset="0"/>
                          <a:ea typeface="Open Sans" charset="0"/>
                          <a:cs typeface="Open Sans" charset="0"/>
                        </a:rPr>
                        <a:t>Non-participating providers (may be balance billed)</a:t>
                      </a:r>
                      <a:endParaRPr lang="en-US" sz="1600" b="0" i="0" dirty="0">
                        <a:solidFill>
                          <a:schemeClr val="tx1">
                            <a:lumMod val="75000"/>
                            <a:lumOff val="25000"/>
                          </a:schemeClr>
                        </a:solidFill>
                        <a:latin typeface="Open Sans" charset="0"/>
                        <a:ea typeface="Open Sans" charset="0"/>
                        <a:cs typeface="Open Sans" charset="0"/>
                      </a:endParaRPr>
                    </a:p>
                  </a:txBody>
                  <a:tcPr marL="116735" marR="116735"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5"/>
                  </a:ext>
                </a:extLst>
              </a:tr>
              <a:tr h="660228">
                <a:tc>
                  <a:txBody>
                    <a:bodyPr/>
                    <a:lstStyle/>
                    <a:p>
                      <a:pPr algn="l"/>
                      <a:r>
                        <a:rPr lang="en-US" sz="1600" b="1" dirty="0">
                          <a:solidFill>
                            <a:schemeClr val="tx1">
                              <a:lumMod val="75000"/>
                              <a:lumOff val="25000"/>
                            </a:schemeClr>
                          </a:solidFill>
                          <a:latin typeface="Open Sans" charset="0"/>
                          <a:ea typeface="Open Sans" charset="0"/>
                          <a:cs typeface="Open Sans" charset="0"/>
                        </a:rPr>
                        <a:t>Out-of-area coverage</a:t>
                      </a:r>
                      <a:endParaRPr lang="en-US" sz="1600" b="1" i="0" dirty="0">
                        <a:solidFill>
                          <a:schemeClr val="tx1">
                            <a:lumMod val="75000"/>
                            <a:lumOff val="25000"/>
                          </a:schemeClr>
                        </a:solidFill>
                        <a:latin typeface="Open Sans" charset="0"/>
                        <a:ea typeface="Open Sans" charset="0"/>
                        <a:cs typeface="Open Sans" charset="0"/>
                      </a:endParaRPr>
                    </a:p>
                  </a:txBody>
                  <a:tcPr marL="116735" marR="116735"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lang="en-US" sz="1600" dirty="0">
                          <a:solidFill>
                            <a:schemeClr val="tx1">
                              <a:lumMod val="75000"/>
                              <a:lumOff val="25000"/>
                            </a:schemeClr>
                          </a:solidFill>
                          <a:latin typeface="Open Sans" charset="0"/>
                          <a:ea typeface="Open Sans" charset="0"/>
                          <a:cs typeface="Open Sans" charset="0"/>
                        </a:rPr>
                        <a:t>BlueCard</a:t>
                      </a:r>
                      <a:r>
                        <a:rPr lang="en-US" sz="1600" baseline="0" dirty="0">
                          <a:solidFill>
                            <a:schemeClr val="tx1">
                              <a:lumMod val="75000"/>
                              <a:lumOff val="25000"/>
                            </a:schemeClr>
                          </a:solidFill>
                          <a:latin typeface="Open Sans" charset="0"/>
                          <a:ea typeface="Open Sans" charset="0"/>
                          <a:cs typeface="Open Sans" charset="0"/>
                        </a:rPr>
                        <a:t> PPO Network (no balance billing) or non-participating providers (may be balance billed)</a:t>
                      </a:r>
                      <a:endParaRPr lang="en-US" sz="1600" b="0" i="0" dirty="0">
                        <a:solidFill>
                          <a:schemeClr val="tx1">
                            <a:lumMod val="75000"/>
                            <a:lumOff val="25000"/>
                          </a:schemeClr>
                        </a:solidFill>
                        <a:latin typeface="Open Sans" charset="0"/>
                        <a:ea typeface="Open Sans" charset="0"/>
                        <a:cs typeface="Open Sans" charset="0"/>
                      </a:endParaRPr>
                    </a:p>
                  </a:txBody>
                  <a:tcPr marL="116735" marR="116735"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680577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3" y="28070"/>
            <a:ext cx="8686800" cy="685164"/>
          </a:xfrm>
        </p:spPr>
        <p:txBody>
          <a:bodyPr/>
          <a:lstStyle/>
          <a:p>
            <a:r>
              <a:rPr lang="en-US" dirty="0" err="1">
                <a:latin typeface="Oswald Regular" charset="0"/>
              </a:rPr>
              <a:t>BluePreferred</a:t>
            </a:r>
            <a:r>
              <a:rPr lang="en-US" dirty="0">
                <a:latin typeface="Oswald Regular" charset="0"/>
              </a:rPr>
              <a:t> PPO (National Plan)</a:t>
            </a:r>
            <a:endParaRPr lang="en-US" dirty="0"/>
          </a:p>
        </p:txBody>
      </p:sp>
      <p:sp>
        <p:nvSpPr>
          <p:cNvPr id="11" name="Rectangle 10"/>
          <p:cNvSpPr/>
          <p:nvPr/>
        </p:nvSpPr>
        <p:spPr>
          <a:xfrm>
            <a:off x="1065211" y="1323162"/>
            <a:ext cx="914400" cy="7315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3" name="Content Placeholder 3">
            <a:extLst>
              <a:ext uri="{FF2B5EF4-FFF2-40B4-BE49-F238E27FC236}">
                <a16:creationId xmlns:a16="http://schemas.microsoft.com/office/drawing/2014/main" id="{7F4E0467-9293-914E-9B9E-901E4B7AC424}"/>
              </a:ext>
            </a:extLst>
          </p:cNvPr>
          <p:cNvGraphicFramePr>
            <a:graphicFrameLocks/>
          </p:cNvGraphicFramePr>
          <p:nvPr/>
        </p:nvGraphicFramePr>
        <p:xfrm>
          <a:off x="521208" y="834888"/>
          <a:ext cx="11383747" cy="5840542"/>
        </p:xfrm>
        <a:graphic>
          <a:graphicData uri="http://schemas.openxmlformats.org/drawingml/2006/table">
            <a:tbl>
              <a:tblPr firstRow="1" bandRow="1">
                <a:tableStyleId>{B301B821-A1FF-4177-AEE7-76D212191A09}</a:tableStyleId>
              </a:tblPr>
              <a:tblGrid>
                <a:gridCol w="5744420">
                  <a:extLst>
                    <a:ext uri="{9D8B030D-6E8A-4147-A177-3AD203B41FA5}">
                      <a16:colId xmlns:a16="http://schemas.microsoft.com/office/drawing/2014/main" val="20000"/>
                    </a:ext>
                  </a:extLst>
                </a:gridCol>
                <a:gridCol w="2965836">
                  <a:extLst>
                    <a:ext uri="{9D8B030D-6E8A-4147-A177-3AD203B41FA5}">
                      <a16:colId xmlns:a16="http://schemas.microsoft.com/office/drawing/2014/main" val="20001"/>
                    </a:ext>
                  </a:extLst>
                </a:gridCol>
                <a:gridCol w="2673491">
                  <a:extLst>
                    <a:ext uri="{9D8B030D-6E8A-4147-A177-3AD203B41FA5}">
                      <a16:colId xmlns:a16="http://schemas.microsoft.com/office/drawing/2014/main" val="20002"/>
                    </a:ext>
                  </a:extLst>
                </a:gridCol>
              </a:tblGrid>
              <a:tr h="325199">
                <a:tc>
                  <a:txBody>
                    <a:bodyPr/>
                    <a:lstStyle/>
                    <a:p>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dirty="0">
                          <a:latin typeface="Open Sans" panose="020B0606030504020204" pitchFamily="34" charset="0"/>
                          <a:ea typeface="Open Sans" panose="020B0606030504020204" pitchFamily="34" charset="0"/>
                          <a:cs typeface="Open Sans" panose="020B0606030504020204" pitchFamily="34" charset="0"/>
                        </a:rPr>
                        <a:t>In-network</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dirty="0">
                          <a:latin typeface="Open Sans" panose="020B0606030504020204" pitchFamily="34" charset="0"/>
                          <a:ea typeface="Open Sans" panose="020B0606030504020204" pitchFamily="34" charset="0"/>
                          <a:cs typeface="Open Sans" panose="020B0606030504020204" pitchFamily="34" charset="0"/>
                        </a:rPr>
                        <a:t>Out-of-network</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267330">
                <a:tc>
                  <a:txBody>
                    <a:bodyPr/>
                    <a:lstStyle/>
                    <a:p>
                      <a:pPr marL="457200" lvl="1" indent="-457200" algn="l"/>
                      <a:r>
                        <a:rPr lang="en-US" sz="1200" b="1" kern="1200" dirty="0">
                          <a:solidFill>
                            <a:schemeClr val="tx1">
                              <a:lumMod val="75000"/>
                              <a:lumOff val="25000"/>
                            </a:schemeClr>
                          </a:solidFill>
                          <a:effectLst/>
                          <a:latin typeface="Open Sans" panose="020B0606030504020204" pitchFamily="34" charset="0"/>
                          <a:ea typeface="Open Sans" panose="020B0606030504020204" pitchFamily="34" charset="0"/>
                          <a:cs typeface="Open Sans" panose="020B0606030504020204" pitchFamily="34" charset="0"/>
                        </a:rPr>
                        <a:t>Annual medical deductible (individual/family)</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$750/$1,500</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$1,500/$3,000</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731101">
                <a:tc>
                  <a:txBody>
                    <a:bodyPr/>
                    <a:lstStyle/>
                    <a:p>
                      <a:pPr marL="457200" lvl="1" indent="-457200" algn="l"/>
                      <a:r>
                        <a:rPr lang="en-US" sz="1200" b="1" kern="1200" dirty="0">
                          <a:solidFill>
                            <a:schemeClr val="tx1">
                              <a:lumMod val="75000"/>
                              <a:lumOff val="25000"/>
                            </a:schemeClr>
                          </a:solidFill>
                          <a:effectLst/>
                          <a:latin typeface="Open Sans" panose="020B0606030504020204" pitchFamily="34" charset="0"/>
                          <a:ea typeface="Open Sans" panose="020B0606030504020204" pitchFamily="34" charset="0"/>
                          <a:cs typeface="Open Sans" panose="020B0606030504020204" pitchFamily="34" charset="0"/>
                        </a:rPr>
                        <a:t>Annual medical &amp; drug out-of-pocket maximum (individual/family)</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$1,500/$3,000 (Medical)</a:t>
                      </a:r>
                    </a:p>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$5,100/$10,200 (RX)</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$3,000/$6,000</a:t>
                      </a:r>
                    </a:p>
                    <a:p>
                      <a:pPr algn="ctr"/>
                      <a:r>
                        <a:rPr lang="en-US" sz="1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All cost are subject to in-network out of pocket maximum</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443951">
                <a:tc>
                  <a:txBody>
                    <a:bodyPr/>
                    <a:lstStyle/>
                    <a:p>
                      <a:pPr marL="457200" indent="-457200" algn="l"/>
                      <a:r>
                        <a:rPr lang="en-US"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Preventive care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No charge</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25% of CareFirst member cost</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443951">
                <a:tc>
                  <a:txBody>
                    <a:bodyPr/>
                    <a:lstStyle/>
                    <a:p>
                      <a:pPr marL="457200" indent="-457200" algn="l"/>
                      <a:r>
                        <a:rPr lang="en-US"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Primary care provider (PCP)</a:t>
                      </a:r>
                      <a:r>
                        <a:rPr lang="en-US" sz="12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office visit</a:t>
                      </a:r>
                      <a:endParaRPr lang="en-US"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$15 per visit</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09341" rtl="0" eaLnBrk="1" fontAlgn="auto" latinLnBrk="0" hangingPunct="1">
                        <a:lnSpc>
                          <a:spcPct val="100000"/>
                        </a:lnSpc>
                        <a:spcBef>
                          <a:spcPts val="0"/>
                        </a:spcBef>
                        <a:spcAft>
                          <a:spcPts val="0"/>
                        </a:spcAft>
                        <a:buClrTx/>
                        <a:buSzTx/>
                        <a:buFontTx/>
                        <a:buNone/>
                        <a:tabLst/>
                        <a:defRPr/>
                      </a:pP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25% of CareFirst member cost</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443951">
                <a:tc>
                  <a:txBody>
                    <a:bodyPr/>
                    <a:lstStyle/>
                    <a:p>
                      <a:pPr marL="457200" indent="-457200" algn="l"/>
                      <a:r>
                        <a:rPr lang="en-US"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Specialist</a:t>
                      </a:r>
                      <a:r>
                        <a:rPr lang="en-US" sz="12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office visit</a:t>
                      </a:r>
                      <a:endParaRPr lang="en-US"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$15 per visit</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09341" rtl="0" eaLnBrk="1" fontAlgn="auto" latinLnBrk="0" hangingPunct="1">
                        <a:lnSpc>
                          <a:spcPct val="100000"/>
                        </a:lnSpc>
                        <a:spcBef>
                          <a:spcPts val="0"/>
                        </a:spcBef>
                        <a:spcAft>
                          <a:spcPts val="0"/>
                        </a:spcAft>
                        <a:buClrTx/>
                        <a:buSzTx/>
                        <a:buFontTx/>
                        <a:buNone/>
                        <a:tabLst/>
                        <a:defRPr/>
                      </a:pP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25% of CareFirst member cost</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445527">
                <a:tc>
                  <a:txBody>
                    <a:bodyPr/>
                    <a:lstStyle/>
                    <a:p>
                      <a:pPr marL="457200" indent="-457200" algn="l"/>
                      <a:r>
                        <a:rPr lang="en-US"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Labs </a:t>
                      </a:r>
                      <a:r>
                        <a:rPr lang="en-US" sz="12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r>
                        <a:rPr lang="en-US"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non-hospital</a:t>
                      </a:r>
                      <a:r>
                        <a:rPr lang="en-US" sz="12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r>
                        <a:rPr lang="en-US"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(hospital)</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After deductible is met, 15% of CareFirst member cost</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09341" rtl="0" eaLnBrk="1" fontAlgn="auto" latinLnBrk="0" hangingPunct="1">
                        <a:lnSpc>
                          <a:spcPct val="100000"/>
                        </a:lnSpc>
                        <a:spcBef>
                          <a:spcPts val="0"/>
                        </a:spcBef>
                        <a:spcAft>
                          <a:spcPts val="0"/>
                        </a:spcAft>
                        <a:buClrTx/>
                        <a:buSzTx/>
                        <a:buFontTx/>
                        <a:buNone/>
                        <a:tabLst/>
                        <a:defRPr/>
                      </a:pP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25% of CareFirst member cost</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445527">
                <a:tc>
                  <a:txBody>
                    <a:bodyPr/>
                    <a:lstStyle/>
                    <a:p>
                      <a:pPr marL="457200" indent="-457200" algn="l"/>
                      <a:r>
                        <a:rPr lang="en-US"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X-ray</a:t>
                      </a:r>
                      <a:r>
                        <a:rPr lang="en-US" sz="12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non-hospital</a:t>
                      </a:r>
                      <a:r>
                        <a:rPr lang="en-US" sz="12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r>
                        <a:rPr lang="en-US"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(hospital)</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09341" rtl="0" eaLnBrk="1" fontAlgn="auto" latinLnBrk="0" hangingPunct="1">
                        <a:lnSpc>
                          <a:spcPct val="100000"/>
                        </a:lnSpc>
                        <a:spcBef>
                          <a:spcPts val="0"/>
                        </a:spcBef>
                        <a:spcAft>
                          <a:spcPts val="0"/>
                        </a:spcAft>
                        <a:buClrTx/>
                        <a:buSzTx/>
                        <a:buFontTx/>
                        <a:buNone/>
                        <a:tabLst/>
                        <a:defRPr/>
                      </a:pP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After deductible is met, 15% of CareFirst member cost</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09341" rtl="0" eaLnBrk="1" fontAlgn="auto" latinLnBrk="0" hangingPunct="1">
                        <a:lnSpc>
                          <a:spcPct val="100000"/>
                        </a:lnSpc>
                        <a:spcBef>
                          <a:spcPts val="0"/>
                        </a:spcBef>
                        <a:spcAft>
                          <a:spcPts val="0"/>
                        </a:spcAft>
                        <a:buClrTx/>
                        <a:buSzTx/>
                        <a:buFontTx/>
                        <a:buNone/>
                        <a:tabLst/>
                        <a:defRPr/>
                      </a:pP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25% of CareFirst member cost</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445527">
                <a:tc>
                  <a:txBody>
                    <a:bodyPr/>
                    <a:lstStyle/>
                    <a:p>
                      <a:pPr marL="457200" indent="-457200" algn="l"/>
                      <a:r>
                        <a:rPr lang="en-US"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Specialty imaging </a:t>
                      </a:r>
                      <a:r>
                        <a:rPr lang="en-US" sz="12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r>
                        <a:rPr lang="en-US"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non-hospital</a:t>
                      </a:r>
                      <a:r>
                        <a:rPr lang="en-US" sz="12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(hospital)</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09341" rtl="0" eaLnBrk="1" fontAlgn="auto" latinLnBrk="0" hangingPunct="1">
                        <a:lnSpc>
                          <a:spcPct val="100000"/>
                        </a:lnSpc>
                        <a:spcBef>
                          <a:spcPts val="0"/>
                        </a:spcBef>
                        <a:spcAft>
                          <a:spcPts val="0"/>
                        </a:spcAft>
                        <a:buClrTx/>
                        <a:buSzTx/>
                        <a:buFontTx/>
                        <a:buNone/>
                        <a:tabLst/>
                        <a:defRPr/>
                      </a:pP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After deductible is met, 15% of CareFirst member cost</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09341" rtl="0" eaLnBrk="1" fontAlgn="auto" latinLnBrk="0" hangingPunct="1">
                        <a:lnSpc>
                          <a:spcPct val="100000"/>
                        </a:lnSpc>
                        <a:spcBef>
                          <a:spcPts val="0"/>
                        </a:spcBef>
                        <a:spcAft>
                          <a:spcPts val="0"/>
                        </a:spcAft>
                        <a:buClrTx/>
                        <a:buSzTx/>
                        <a:buFontTx/>
                        <a:buNone/>
                        <a:tabLst/>
                        <a:defRPr/>
                      </a:pP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25% of CareFirst member cost</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443951">
                <a:tc>
                  <a:txBody>
                    <a:bodyPr/>
                    <a:lstStyle/>
                    <a:p>
                      <a:pPr marL="457200" indent="-457200" algn="l"/>
                      <a:r>
                        <a:rPr lang="en-US"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Convenience care (retail health clinic)</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$15 per visit</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09341" rtl="0" eaLnBrk="1" fontAlgn="auto" latinLnBrk="0" hangingPunct="1">
                        <a:lnSpc>
                          <a:spcPct val="100000"/>
                        </a:lnSpc>
                        <a:spcBef>
                          <a:spcPts val="0"/>
                        </a:spcBef>
                        <a:spcAft>
                          <a:spcPts val="0"/>
                        </a:spcAft>
                        <a:buClrTx/>
                        <a:buSzTx/>
                        <a:buFontTx/>
                        <a:buNone/>
                        <a:tabLst/>
                        <a:defRPr/>
                      </a:pP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25% of CareFirst member cost</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443951">
                <a:tc>
                  <a:txBody>
                    <a:bodyPr/>
                    <a:lstStyle/>
                    <a:p>
                      <a:pPr marL="457200" indent="-457200" algn="l"/>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Urgent</a:t>
                      </a:r>
                      <a:r>
                        <a:rPr lang="en-US" sz="14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care</a:t>
                      </a:r>
                      <a:endPar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$25 per visit</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09341" rtl="0" eaLnBrk="1" fontAlgn="auto" latinLnBrk="0" hangingPunct="1">
                        <a:lnSpc>
                          <a:spcPct val="100000"/>
                        </a:lnSpc>
                        <a:spcBef>
                          <a:spcPts val="0"/>
                        </a:spcBef>
                        <a:spcAft>
                          <a:spcPts val="0"/>
                        </a:spcAft>
                        <a:buClrTx/>
                        <a:buSzTx/>
                        <a:buFontTx/>
                        <a:buNone/>
                        <a:tabLst/>
                        <a:defRPr/>
                      </a:pP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25% of CareFirst member cost</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0"/>
                  </a:ext>
                </a:extLst>
              </a:tr>
              <a:tr h="443951">
                <a:tc>
                  <a:txBody>
                    <a:bodyPr/>
                    <a:lstStyle/>
                    <a:p>
                      <a:pPr marL="457200" marR="0" indent="-45720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Emergency room</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$100 per visit (waived if admitted)</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09341" rtl="0" eaLnBrk="1" fontAlgn="auto" latinLnBrk="0" hangingPunct="1">
                        <a:lnSpc>
                          <a:spcPct val="100000"/>
                        </a:lnSpc>
                        <a:spcBef>
                          <a:spcPts val="0"/>
                        </a:spcBef>
                        <a:spcAft>
                          <a:spcPts val="0"/>
                        </a:spcAft>
                        <a:buClrTx/>
                        <a:buSzTx/>
                        <a:buFontTx/>
                        <a:buNone/>
                        <a:tabLst/>
                        <a:defRPr/>
                      </a:pP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25% of CareFirst member cost</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1"/>
                  </a:ext>
                </a:extLst>
              </a:tr>
              <a:tr h="464631">
                <a:tc>
                  <a:txBody>
                    <a:bodyPr/>
                    <a:lstStyle/>
                    <a:p>
                      <a:pPr marL="457200" indent="-457200" algn="l"/>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Inpatient hospital services—facility</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09341" rtl="0" eaLnBrk="1" fontAlgn="auto" latinLnBrk="0" hangingPunct="1">
                        <a:lnSpc>
                          <a:spcPct val="100000"/>
                        </a:lnSpc>
                        <a:spcBef>
                          <a:spcPts val="0"/>
                        </a:spcBef>
                        <a:spcAft>
                          <a:spcPts val="0"/>
                        </a:spcAft>
                        <a:buClrTx/>
                        <a:buSzTx/>
                        <a:buFontTx/>
                        <a:buNone/>
                        <a:tabLst/>
                        <a:defRPr/>
                      </a:pP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After deductible is met, 15% of CareFirst member cost</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09341" rtl="0" eaLnBrk="1" fontAlgn="auto" latinLnBrk="0" hangingPunct="1">
                        <a:lnSpc>
                          <a:spcPct val="100000"/>
                        </a:lnSpc>
                        <a:spcBef>
                          <a:spcPts val="0"/>
                        </a:spcBef>
                        <a:spcAft>
                          <a:spcPts val="0"/>
                        </a:spcAft>
                        <a:buClrTx/>
                        <a:buSzTx/>
                        <a:buFontTx/>
                        <a:buNone/>
                        <a:tabLst/>
                        <a:defRPr/>
                      </a:pP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25% of CareFirst member cost</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2"/>
                  </a:ext>
                </a:extLst>
              </a:tr>
            </a:tbl>
          </a:graphicData>
        </a:graphic>
      </p:graphicFrame>
      <p:sp>
        <p:nvSpPr>
          <p:cNvPr id="15" name="TextBox 14">
            <a:extLst>
              <a:ext uri="{FF2B5EF4-FFF2-40B4-BE49-F238E27FC236}">
                <a16:creationId xmlns:a16="http://schemas.microsoft.com/office/drawing/2014/main" id="{08784B1C-D50E-7A42-A694-801526672927}"/>
              </a:ext>
            </a:extLst>
          </p:cNvPr>
          <p:cNvSpPr txBox="1"/>
          <p:nvPr/>
        </p:nvSpPr>
        <p:spPr>
          <a:xfrm>
            <a:off x="8578394" y="6485654"/>
            <a:ext cx="2974400" cy="246221"/>
          </a:xfrm>
          <a:prstGeom prst="rect">
            <a:avLst/>
          </a:prstGeom>
          <a:noFill/>
        </p:spPr>
        <p:txBody>
          <a:bodyPr wrap="square" lIns="0" rIns="0" rtlCol="0">
            <a:spAutoFit/>
          </a:bodyPr>
          <a:lstStyle/>
          <a:p>
            <a:pPr algn="r"/>
            <a:r>
              <a:rPr kumimoji="0" lang="en-US" sz="100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solidFill>
            </a:endParaRPr>
          </a:p>
        </p:txBody>
      </p:sp>
      <p:sp>
        <p:nvSpPr>
          <p:cNvPr id="16" name="Footer Placeholder 4">
            <a:extLst>
              <a:ext uri="{FF2B5EF4-FFF2-40B4-BE49-F238E27FC236}">
                <a16:creationId xmlns:a16="http://schemas.microsoft.com/office/drawing/2014/main" id="{C39FDA4F-78D4-634F-A234-E5CC6EBC37C1}"/>
              </a:ext>
            </a:extLst>
          </p:cNvPr>
          <p:cNvSpPr txBox="1">
            <a:spLocks/>
          </p:cNvSpPr>
          <p:nvPr/>
        </p:nvSpPr>
        <p:spPr>
          <a:xfrm>
            <a:off x="1065213" y="6439057"/>
            <a:ext cx="7543006" cy="365125"/>
          </a:xfrm>
          <a:prstGeom prst="rect">
            <a:avLst/>
          </a:prstGeom>
        </p:spPr>
        <p:txBody>
          <a:bodyPr vert="horz" lIns="0" tIns="45720" rIns="91440" bIns="64008" rtlCol="0" anchor="ctr"/>
          <a:lstStyle>
            <a:defPPr>
              <a:defRPr lang="en-US"/>
            </a:defPPr>
            <a:lvl1pPr marL="0" algn="l" defTabSz="609493" rtl="0" eaLnBrk="1" latinLnBrk="0" hangingPunct="1">
              <a:defRPr sz="1000" b="1"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a:lstStyle>
          <a:p>
            <a:r>
              <a:rPr lang="en-US" dirty="0"/>
              <a:t>CareFirst BlueCross BlueShield</a:t>
            </a:r>
          </a:p>
        </p:txBody>
      </p:sp>
    </p:spTree>
    <p:extLst>
      <p:ext uri="{BB962C8B-B14F-4D97-AF65-F5344CB8AC3E}">
        <p14:creationId xmlns:p14="http://schemas.microsoft.com/office/powerpoint/2010/main" val="14150877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DF54260-8FCC-9EDD-EA18-C3C136BE4621}"/>
              </a:ext>
            </a:extLst>
          </p:cNvPr>
          <p:cNvSpPr>
            <a:spLocks noGrp="1"/>
          </p:cNvSpPr>
          <p:nvPr>
            <p:ph type="ctrTitle"/>
          </p:nvPr>
        </p:nvSpPr>
        <p:spPr/>
        <p:txBody>
          <a:bodyPr/>
          <a:lstStyle/>
          <a:p>
            <a:r>
              <a:rPr lang="en-US" dirty="0"/>
              <a:t>BlueChoice Advantage HSA </a:t>
            </a:r>
          </a:p>
        </p:txBody>
      </p:sp>
      <p:sp>
        <p:nvSpPr>
          <p:cNvPr id="7" name="Text Placeholder 6">
            <a:extLst>
              <a:ext uri="{FF2B5EF4-FFF2-40B4-BE49-F238E27FC236}">
                <a16:creationId xmlns:a16="http://schemas.microsoft.com/office/drawing/2014/main" id="{FA05F938-72D7-BE85-88C5-6BEEAF9CA483}"/>
              </a:ext>
            </a:extLst>
          </p:cNvPr>
          <p:cNvSpPr>
            <a:spLocks noGrp="1"/>
          </p:cNvSpPr>
          <p:nvPr>
            <p:ph type="body" sz="quarter" idx="14"/>
          </p:nvPr>
        </p:nvSpPr>
        <p:spPr/>
        <p:txBody>
          <a:bodyPr/>
          <a:lstStyle/>
          <a:p>
            <a:r>
              <a:rPr lang="en-US" dirty="0"/>
              <a:t>Members can live or work inside or outside of the CareFirst service area (Maryland, Washington D.C. and Northern Virginia) as this product provides national coverage. </a:t>
            </a:r>
          </a:p>
        </p:txBody>
      </p:sp>
      <p:sp>
        <p:nvSpPr>
          <p:cNvPr id="4" name="Slide Number Placeholder 3">
            <a:extLst>
              <a:ext uri="{FF2B5EF4-FFF2-40B4-BE49-F238E27FC236}">
                <a16:creationId xmlns:a16="http://schemas.microsoft.com/office/drawing/2014/main" id="{38B84F6F-5852-75A0-DCDC-E37725C892AF}"/>
              </a:ext>
            </a:extLst>
          </p:cNvPr>
          <p:cNvSpPr>
            <a:spLocks noGrp="1"/>
          </p:cNvSpPr>
          <p:nvPr>
            <p:ph type="sldNum" sz="quarter" idx="12"/>
          </p:nvPr>
        </p:nvSpPr>
        <p:spPr/>
        <p:txBody>
          <a:bodyPr/>
          <a:lstStyle/>
          <a:p>
            <a:fld id="{50BDF835-6A26-47A6-A2BD-7D4ECF93647D}" type="slidenum">
              <a:rPr lang="en-US" smtClean="0"/>
              <a:pPr/>
              <a:t>15</a:t>
            </a:fld>
            <a:endParaRPr lang="en-US" dirty="0"/>
          </a:p>
        </p:txBody>
      </p:sp>
      <p:graphicFrame>
        <p:nvGraphicFramePr>
          <p:cNvPr id="8" name="Content Placeholder 5">
            <a:extLst>
              <a:ext uri="{FF2B5EF4-FFF2-40B4-BE49-F238E27FC236}">
                <a16:creationId xmlns:a16="http://schemas.microsoft.com/office/drawing/2014/main" id="{B91E1468-D258-8E7C-ACFD-D0EA91E909FD}"/>
              </a:ext>
            </a:extLst>
          </p:cNvPr>
          <p:cNvGraphicFramePr>
            <a:graphicFrameLocks/>
          </p:cNvGraphicFramePr>
          <p:nvPr>
            <p:extLst>
              <p:ext uri="{D42A27DB-BD31-4B8C-83A1-F6EECF244321}">
                <p14:modId xmlns:p14="http://schemas.microsoft.com/office/powerpoint/2010/main" val="1874819301"/>
              </p:ext>
            </p:extLst>
          </p:nvPr>
        </p:nvGraphicFramePr>
        <p:xfrm>
          <a:off x="609440" y="2020993"/>
          <a:ext cx="10969944" cy="2529554"/>
        </p:xfrm>
        <a:graphic>
          <a:graphicData uri="http://schemas.openxmlformats.org/drawingml/2006/table">
            <a:tbl>
              <a:tblPr firstRow="1" bandRow="1">
                <a:tableStyleId>{B301B821-A1FF-4177-AEE7-76D212191A09}</a:tableStyleId>
              </a:tblPr>
              <a:tblGrid>
                <a:gridCol w="3656648">
                  <a:extLst>
                    <a:ext uri="{9D8B030D-6E8A-4147-A177-3AD203B41FA5}">
                      <a16:colId xmlns:a16="http://schemas.microsoft.com/office/drawing/2014/main" val="1342340468"/>
                    </a:ext>
                  </a:extLst>
                </a:gridCol>
                <a:gridCol w="3656648">
                  <a:extLst>
                    <a:ext uri="{9D8B030D-6E8A-4147-A177-3AD203B41FA5}">
                      <a16:colId xmlns:a16="http://schemas.microsoft.com/office/drawing/2014/main" val="3670177423"/>
                    </a:ext>
                  </a:extLst>
                </a:gridCol>
                <a:gridCol w="3656648">
                  <a:extLst>
                    <a:ext uri="{9D8B030D-6E8A-4147-A177-3AD203B41FA5}">
                      <a16:colId xmlns:a16="http://schemas.microsoft.com/office/drawing/2014/main" val="210899649"/>
                    </a:ext>
                  </a:extLst>
                </a:gridCol>
              </a:tblGrid>
              <a:tr h="548497">
                <a:tc>
                  <a:txBody>
                    <a:bodyPr/>
                    <a:lstStyle/>
                    <a:p>
                      <a:pPr marL="0" marR="0" lvl="0" indent="0" algn="l" defTabSz="609478" rtl="0" eaLnBrk="1" fontAlgn="auto" latinLnBrk="0" hangingPunct="1">
                        <a:lnSpc>
                          <a:spcPct val="100000"/>
                        </a:lnSpc>
                        <a:spcBef>
                          <a:spcPts val="0"/>
                        </a:spcBef>
                        <a:spcAft>
                          <a:spcPts val="0"/>
                        </a:spcAft>
                        <a:buClrTx/>
                        <a:buSzTx/>
                        <a:buFontTx/>
                        <a:buNone/>
                        <a:tabLst/>
                        <a:defRPr/>
                      </a:pPr>
                      <a:endParaRPr lang="en-US" sz="1600" baseline="30000" dirty="0"/>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609478" rtl="0" eaLnBrk="1" fontAlgn="auto" latinLnBrk="0" hangingPunct="1">
                        <a:lnSpc>
                          <a:spcPct val="100000"/>
                        </a:lnSpc>
                        <a:spcBef>
                          <a:spcPts val="0"/>
                        </a:spcBef>
                        <a:spcAft>
                          <a:spcPts val="0"/>
                        </a:spcAft>
                        <a:buClrTx/>
                        <a:buSzTx/>
                        <a:buFontTx/>
                        <a:buNone/>
                        <a:tabLst/>
                        <a:defRPr/>
                      </a:pPr>
                      <a:r>
                        <a:rPr lang="en-US" sz="1600" dirty="0"/>
                        <a:t>In-network benefits</a:t>
                      </a:r>
                      <a:r>
                        <a:rPr lang="en-US" sz="1600" baseline="30000" dirty="0"/>
                        <a:t>1</a:t>
                      </a:r>
                    </a:p>
                    <a:p>
                      <a:pPr marL="0" marR="0" lvl="0" indent="0" algn="l" defTabSz="609478" rtl="0" eaLnBrk="1" fontAlgn="auto" latinLnBrk="0" hangingPunct="1">
                        <a:lnSpc>
                          <a:spcPct val="100000"/>
                        </a:lnSpc>
                        <a:spcBef>
                          <a:spcPts val="0"/>
                        </a:spcBef>
                        <a:spcAft>
                          <a:spcPts val="0"/>
                        </a:spcAft>
                        <a:buClrTx/>
                        <a:buSzTx/>
                        <a:buFontTx/>
                        <a:buNone/>
                        <a:tabLst/>
                        <a:defRPr/>
                      </a:pPr>
                      <a:r>
                        <a:rPr lang="en-US" sz="1400" b="0" kern="1200" dirty="0">
                          <a:solidFill>
                            <a:schemeClr val="lt1"/>
                          </a:solidFill>
                          <a:effectLst/>
                          <a:latin typeface="+mn-lt"/>
                          <a:ea typeface="+mn-ea"/>
                          <a:cs typeface="+mn-cs"/>
                        </a:rPr>
                        <a:t>Lowest out-of-pocket costs</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609478" rtl="0" eaLnBrk="1" fontAlgn="auto" latinLnBrk="0" hangingPunct="1">
                        <a:lnSpc>
                          <a:spcPct val="100000"/>
                        </a:lnSpc>
                        <a:spcBef>
                          <a:spcPts val="0"/>
                        </a:spcBef>
                        <a:spcAft>
                          <a:spcPts val="0"/>
                        </a:spcAft>
                        <a:buClrTx/>
                        <a:buSzTx/>
                        <a:buFontTx/>
                        <a:buNone/>
                        <a:tabLst/>
                        <a:defRPr/>
                      </a:pPr>
                      <a:r>
                        <a:rPr lang="en-US" sz="1600" dirty="0"/>
                        <a:t>Out-of-network benefits</a:t>
                      </a:r>
                    </a:p>
                    <a:p>
                      <a:pPr marL="0" marR="0" lvl="0" indent="0" algn="l" defTabSz="609478" rtl="0" eaLnBrk="1" fontAlgn="auto" latinLnBrk="0" hangingPunct="1">
                        <a:lnSpc>
                          <a:spcPct val="100000"/>
                        </a:lnSpc>
                        <a:spcBef>
                          <a:spcPts val="0"/>
                        </a:spcBef>
                        <a:spcAft>
                          <a:spcPts val="0"/>
                        </a:spcAft>
                        <a:buClrTx/>
                        <a:buSzTx/>
                        <a:buFontTx/>
                        <a:buNone/>
                        <a:tabLst/>
                        <a:defRPr/>
                      </a:pPr>
                      <a:r>
                        <a:rPr lang="en-US" sz="1400" b="0" kern="1200" dirty="0">
                          <a:solidFill>
                            <a:schemeClr val="lt1"/>
                          </a:solidFill>
                          <a:effectLst/>
                          <a:latin typeface="+mn-lt"/>
                          <a:ea typeface="+mn-ea"/>
                          <a:cs typeface="+mn-cs"/>
                        </a:rPr>
                        <a:t>Highest out-of-pocket costs</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806738452"/>
                  </a:ext>
                </a:extLst>
              </a:tr>
              <a:tr h="1066522">
                <a:tc>
                  <a:txBody>
                    <a:bodyPr/>
                    <a:lstStyle/>
                    <a:p>
                      <a:r>
                        <a:rPr lang="en-US" sz="1600" dirty="0"/>
                        <a:t>Network Search: “Find a Doctor” </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lang="en-US" sz="1600" dirty="0" err="1"/>
                        <a:t>BlueChoice</a:t>
                      </a:r>
                      <a:r>
                        <a:rPr lang="en-US" sz="1600" dirty="0"/>
                        <a:t> Advantage</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122238" indent="-122238">
                        <a:buClr>
                          <a:schemeClr val="accent1"/>
                        </a:buClr>
                        <a:buSzPct val="80000"/>
                        <a:buFont typeface="Wingdings" pitchFamily="2" charset="2"/>
                        <a:buChar char="§"/>
                        <a:tabLst/>
                      </a:pPr>
                      <a:r>
                        <a:rPr lang="en-US" sz="1600" dirty="0"/>
                        <a:t>Your plan offers coverage for out-of-network providers</a:t>
                      </a:r>
                      <a:r>
                        <a:rPr lang="en-US" sz="1600" baseline="30000" dirty="0"/>
                        <a:t>2</a:t>
                      </a:r>
                    </a:p>
                    <a:p>
                      <a:pPr marL="122238" indent="-122238">
                        <a:buClr>
                          <a:schemeClr val="accent1"/>
                        </a:buClr>
                        <a:buSzPct val="80000"/>
                        <a:buFont typeface="Wingdings" pitchFamily="2" charset="2"/>
                        <a:buChar char="§"/>
                        <a:tabLst/>
                      </a:pPr>
                      <a:r>
                        <a:rPr lang="en-US" sz="1600" dirty="0"/>
                        <a:t>Balance billing may apply for non-participating providers</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482341611"/>
                  </a:ext>
                </a:extLst>
              </a:tr>
              <a:tr h="457081">
                <a:tc>
                  <a:txBody>
                    <a:bodyPr/>
                    <a:lstStyle/>
                    <a:p>
                      <a:r>
                        <a:rPr lang="en-US" sz="1600" dirty="0"/>
                        <a:t>PCP Selection</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609478" rtl="0" eaLnBrk="1" fontAlgn="auto" latinLnBrk="0" hangingPunct="1">
                        <a:lnSpc>
                          <a:spcPct val="100000"/>
                        </a:lnSpc>
                        <a:spcBef>
                          <a:spcPts val="0"/>
                        </a:spcBef>
                        <a:spcAft>
                          <a:spcPts val="0"/>
                        </a:spcAft>
                        <a:buClrTx/>
                        <a:buSzTx/>
                        <a:buFontTx/>
                        <a:buNone/>
                        <a:tabLst/>
                        <a:defRPr/>
                      </a:pPr>
                      <a:r>
                        <a:rPr lang="en-US" sz="1600" dirty="0"/>
                        <a:t>Recommended, but not required</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609478" rtl="0" eaLnBrk="1" fontAlgn="auto" latinLnBrk="0" hangingPunct="1">
                        <a:lnSpc>
                          <a:spcPct val="100000"/>
                        </a:lnSpc>
                        <a:spcBef>
                          <a:spcPts val="0"/>
                        </a:spcBef>
                        <a:spcAft>
                          <a:spcPts val="0"/>
                        </a:spcAft>
                        <a:buClrTx/>
                        <a:buSzTx/>
                        <a:buFontTx/>
                        <a:buNone/>
                        <a:tabLst/>
                        <a:defRPr/>
                      </a:pPr>
                      <a:r>
                        <a:rPr lang="en-US" sz="1600" dirty="0"/>
                        <a:t>Recommended, but not required</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547750073"/>
                  </a:ext>
                </a:extLst>
              </a:tr>
              <a:tr h="457081">
                <a:tc>
                  <a:txBody>
                    <a:bodyPr/>
                    <a:lstStyle/>
                    <a:p>
                      <a:r>
                        <a:rPr lang="en-US" sz="1600" dirty="0"/>
                        <a:t>Referrals</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lang="en-US" sz="1600" dirty="0"/>
                        <a:t>Not required</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US" sz="1600" dirty="0"/>
                        <a:t>Not required</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164083063"/>
                  </a:ext>
                </a:extLst>
              </a:tr>
            </a:tbl>
          </a:graphicData>
        </a:graphic>
      </p:graphicFrame>
      <p:sp>
        <p:nvSpPr>
          <p:cNvPr id="2" name="TextBox 1">
            <a:extLst>
              <a:ext uri="{FF2B5EF4-FFF2-40B4-BE49-F238E27FC236}">
                <a16:creationId xmlns:a16="http://schemas.microsoft.com/office/drawing/2014/main" id="{14423A8A-439B-C5CB-D948-A580C21C1ADB}"/>
              </a:ext>
            </a:extLst>
          </p:cNvPr>
          <p:cNvSpPr txBox="1"/>
          <p:nvPr/>
        </p:nvSpPr>
        <p:spPr>
          <a:xfrm>
            <a:off x="609440" y="6057215"/>
            <a:ext cx="10969943" cy="399946"/>
          </a:xfrm>
          <a:prstGeom prst="rect">
            <a:avLst/>
          </a:prstGeom>
        </p:spPr>
        <p:txBody>
          <a:bodyPr vert="horz" wrap="square" lIns="0" tIns="0" rIns="0" bIns="0" rtlCol="0" anchor="ctr">
            <a:noAutofit/>
          </a:bodyPr>
          <a:lstStyle/>
          <a:p>
            <a:r>
              <a:rPr lang="en-US" sz="800" baseline="30000" dirty="0"/>
              <a:t>1 </a:t>
            </a:r>
            <a:r>
              <a:rPr lang="en-US" sz="800" dirty="0"/>
              <a:t>Maximize your in-network benefits by searching for providers or facilities that are the lowest cost to you. Use the Out-of-Pocket Costs filter and select In Network: Lowest Out-Of-Pocket. </a:t>
            </a:r>
          </a:p>
          <a:p>
            <a:r>
              <a:rPr lang="en-US" sz="800" baseline="30000" dirty="0"/>
              <a:t>2 </a:t>
            </a:r>
            <a:r>
              <a:rPr lang="en-US" sz="800" dirty="0"/>
              <a:t>Your plan offers coverage for out-of-network providers, but you will pay more out of pocket than you would if you selected an in-network provider or facility. </a:t>
            </a:r>
            <a:r>
              <a:rPr lang="en-US" sz="800" dirty="0">
                <a:solidFill>
                  <a:schemeClr val="lt1"/>
                </a:solidFill>
              </a:rPr>
              <a:t>.</a:t>
            </a:r>
            <a:endParaRPr lang="en-US" sz="800" dirty="0"/>
          </a:p>
        </p:txBody>
      </p:sp>
      <p:sp>
        <p:nvSpPr>
          <p:cNvPr id="3" name="TextBox 2">
            <a:extLst>
              <a:ext uri="{FF2B5EF4-FFF2-40B4-BE49-F238E27FC236}">
                <a16:creationId xmlns:a16="http://schemas.microsoft.com/office/drawing/2014/main" id="{2D56990D-E874-76C9-18E2-E2C006F0E1E7}"/>
              </a:ext>
            </a:extLst>
          </p:cNvPr>
          <p:cNvSpPr txBox="1"/>
          <p:nvPr/>
        </p:nvSpPr>
        <p:spPr>
          <a:xfrm>
            <a:off x="6151547" y="7210333"/>
            <a:ext cx="0" cy="0"/>
          </a:xfrm>
          <a:prstGeom prst="rect">
            <a:avLst/>
          </a:prstGeom>
        </p:spPr>
        <p:txBody>
          <a:bodyPr vert="horz" wrap="none" lIns="0" tIns="0" rIns="0" bIns="0" rtlCol="0" anchor="ctr">
            <a:noAutofit/>
          </a:bodyPr>
          <a:lstStyle/>
          <a:p>
            <a:pPr algn="l"/>
            <a:endParaRPr lang="en-US" sz="3399" dirty="0"/>
          </a:p>
        </p:txBody>
      </p:sp>
    </p:spTree>
    <p:extLst>
      <p:ext uri="{BB962C8B-B14F-4D97-AF65-F5344CB8AC3E}">
        <p14:creationId xmlns:p14="http://schemas.microsoft.com/office/powerpoint/2010/main" val="29237995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DF54260-8FCC-9EDD-EA18-C3C136BE4621}"/>
              </a:ext>
            </a:extLst>
          </p:cNvPr>
          <p:cNvSpPr>
            <a:spLocks noGrp="1"/>
          </p:cNvSpPr>
          <p:nvPr>
            <p:ph type="ctrTitle"/>
          </p:nvPr>
        </p:nvSpPr>
        <p:spPr/>
        <p:txBody>
          <a:bodyPr/>
          <a:lstStyle/>
          <a:p>
            <a:r>
              <a:rPr lang="en-US" dirty="0" err="1"/>
              <a:t>BlueChoice</a:t>
            </a:r>
            <a:r>
              <a:rPr lang="en-US" dirty="0"/>
              <a:t> Advantage HSA Benefit Chart</a:t>
            </a:r>
          </a:p>
        </p:txBody>
      </p:sp>
      <p:sp>
        <p:nvSpPr>
          <p:cNvPr id="4" name="Slide Number Placeholder 3">
            <a:extLst>
              <a:ext uri="{FF2B5EF4-FFF2-40B4-BE49-F238E27FC236}">
                <a16:creationId xmlns:a16="http://schemas.microsoft.com/office/drawing/2014/main" id="{38B84F6F-5852-75A0-DCDC-E37725C892AF}"/>
              </a:ext>
            </a:extLst>
          </p:cNvPr>
          <p:cNvSpPr>
            <a:spLocks noGrp="1"/>
          </p:cNvSpPr>
          <p:nvPr>
            <p:ph type="sldNum" sz="quarter" idx="12"/>
          </p:nvPr>
        </p:nvSpPr>
        <p:spPr/>
        <p:txBody>
          <a:bodyPr/>
          <a:lstStyle/>
          <a:p>
            <a:fld id="{50BDF835-6A26-47A6-A2BD-7D4ECF93647D}" type="slidenum">
              <a:rPr lang="en-US" smtClean="0"/>
              <a:pPr/>
              <a:t>16</a:t>
            </a:fld>
            <a:endParaRPr lang="en-US" dirty="0"/>
          </a:p>
        </p:txBody>
      </p:sp>
      <p:graphicFrame>
        <p:nvGraphicFramePr>
          <p:cNvPr id="8" name="Content Placeholder 5">
            <a:extLst>
              <a:ext uri="{FF2B5EF4-FFF2-40B4-BE49-F238E27FC236}">
                <a16:creationId xmlns:a16="http://schemas.microsoft.com/office/drawing/2014/main" id="{B91E1468-D258-8E7C-ACFD-D0EA91E909FD}"/>
              </a:ext>
            </a:extLst>
          </p:cNvPr>
          <p:cNvGraphicFramePr>
            <a:graphicFrameLocks/>
          </p:cNvGraphicFramePr>
          <p:nvPr>
            <p:extLst>
              <p:ext uri="{D42A27DB-BD31-4B8C-83A1-F6EECF244321}">
                <p14:modId xmlns:p14="http://schemas.microsoft.com/office/powerpoint/2010/main" val="2100633983"/>
              </p:ext>
            </p:extLst>
          </p:nvPr>
        </p:nvGraphicFramePr>
        <p:xfrm>
          <a:off x="609440" y="1023042"/>
          <a:ext cx="10969943" cy="5478385"/>
        </p:xfrm>
        <a:graphic>
          <a:graphicData uri="http://schemas.openxmlformats.org/drawingml/2006/table">
            <a:tbl>
              <a:tblPr firstRow="1" bandRow="1">
                <a:tableStyleId>{B301B821-A1FF-4177-AEE7-76D212191A09}</a:tableStyleId>
              </a:tblPr>
              <a:tblGrid>
                <a:gridCol w="5764200">
                  <a:extLst>
                    <a:ext uri="{9D8B030D-6E8A-4147-A177-3AD203B41FA5}">
                      <a16:colId xmlns:a16="http://schemas.microsoft.com/office/drawing/2014/main" val="1342340468"/>
                    </a:ext>
                  </a:extLst>
                </a:gridCol>
                <a:gridCol w="2977308">
                  <a:extLst>
                    <a:ext uri="{9D8B030D-6E8A-4147-A177-3AD203B41FA5}">
                      <a16:colId xmlns:a16="http://schemas.microsoft.com/office/drawing/2014/main" val="3670177423"/>
                    </a:ext>
                  </a:extLst>
                </a:gridCol>
                <a:gridCol w="2228435">
                  <a:extLst>
                    <a:ext uri="{9D8B030D-6E8A-4147-A177-3AD203B41FA5}">
                      <a16:colId xmlns:a16="http://schemas.microsoft.com/office/drawing/2014/main" val="210899649"/>
                    </a:ext>
                  </a:extLst>
                </a:gridCol>
              </a:tblGrid>
              <a:tr h="401631">
                <a:tc>
                  <a:txBody>
                    <a:bodyPr/>
                    <a:lstStyle/>
                    <a:p>
                      <a:pPr marL="0" marR="0" lvl="0" indent="0" algn="l" defTabSz="609478" rtl="0" eaLnBrk="1" fontAlgn="auto" latinLnBrk="0" hangingPunct="1">
                        <a:lnSpc>
                          <a:spcPct val="100000"/>
                        </a:lnSpc>
                        <a:spcBef>
                          <a:spcPts val="0"/>
                        </a:spcBef>
                        <a:spcAft>
                          <a:spcPts val="0"/>
                        </a:spcAft>
                        <a:buClrTx/>
                        <a:buSzTx/>
                        <a:buFontTx/>
                        <a:buNone/>
                        <a:tabLst/>
                        <a:defRPr/>
                      </a:pPr>
                      <a:endParaRPr lang="en-US" sz="1600" baseline="0" dirty="0"/>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ctr" defTabSz="609478" rtl="0" eaLnBrk="1" fontAlgn="auto" latinLnBrk="0" hangingPunct="1">
                        <a:lnSpc>
                          <a:spcPct val="100000"/>
                        </a:lnSpc>
                        <a:spcBef>
                          <a:spcPts val="0"/>
                        </a:spcBef>
                        <a:spcAft>
                          <a:spcPts val="0"/>
                        </a:spcAft>
                        <a:buClrTx/>
                        <a:buSzTx/>
                        <a:buFontTx/>
                        <a:buNone/>
                        <a:tabLst/>
                        <a:defRPr/>
                      </a:pPr>
                      <a:r>
                        <a:rPr lang="en-US" sz="1600" dirty="0"/>
                        <a:t>In-network</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ctr" defTabSz="609478" rtl="0" eaLnBrk="1" fontAlgn="auto" latinLnBrk="0" hangingPunct="1">
                        <a:lnSpc>
                          <a:spcPct val="100000"/>
                        </a:lnSpc>
                        <a:spcBef>
                          <a:spcPts val="0"/>
                        </a:spcBef>
                        <a:spcAft>
                          <a:spcPts val="0"/>
                        </a:spcAft>
                        <a:buClrTx/>
                        <a:buSzTx/>
                        <a:buFontTx/>
                        <a:buNone/>
                        <a:tabLst/>
                        <a:defRPr/>
                      </a:pPr>
                      <a:r>
                        <a:rPr lang="en-US" sz="1600" dirty="0"/>
                        <a:t>Out-of-network</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806738452"/>
                  </a:ext>
                </a:extLst>
              </a:tr>
              <a:tr h="425848">
                <a:tc>
                  <a:txBody>
                    <a:bodyPr/>
                    <a:lstStyle/>
                    <a:p>
                      <a:r>
                        <a:rPr lang="en-US" sz="1100" dirty="0"/>
                        <a:t>Annual medical deductible (individual/family)</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lang="en-US" sz="1100" dirty="0"/>
                        <a:t>$1,650 Individual/$3,300 Family</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buClr>
                          <a:schemeClr val="accent1"/>
                        </a:buClr>
                        <a:buSzPct val="80000"/>
                        <a:buFont typeface="Wingdings" pitchFamily="2" charset="2"/>
                        <a:buNone/>
                        <a:tabLst/>
                      </a:pPr>
                      <a:r>
                        <a:rPr lang="en-US" sz="1100" dirty="0"/>
                        <a:t>$3,300 Individual/$6,600 Family</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482341611"/>
                  </a:ext>
                </a:extLst>
              </a:tr>
              <a:tr h="425848">
                <a:tc>
                  <a:txBody>
                    <a:bodyPr/>
                    <a:lstStyle/>
                    <a:p>
                      <a:r>
                        <a:rPr lang="en-US" sz="1100" dirty="0"/>
                        <a:t>Annual medical out-of-pocket maximum (individual/family)</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609478" rtl="0" eaLnBrk="1" fontAlgn="auto" latinLnBrk="0" hangingPunct="1">
                        <a:lnSpc>
                          <a:spcPct val="100000"/>
                        </a:lnSpc>
                        <a:spcBef>
                          <a:spcPts val="0"/>
                        </a:spcBef>
                        <a:spcAft>
                          <a:spcPts val="0"/>
                        </a:spcAft>
                        <a:buClrTx/>
                        <a:buSzTx/>
                        <a:buFontTx/>
                        <a:buNone/>
                        <a:tabLst/>
                        <a:defRPr/>
                      </a:pPr>
                      <a:r>
                        <a:rPr lang="en-US" sz="1100" dirty="0"/>
                        <a:t>$4,000 Individual/$8,000 Family</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
                          <a:schemeClr val="accent1"/>
                        </a:buClr>
                        <a:buSzPct val="80000"/>
                        <a:buFont typeface="Wingdings" pitchFamily="2" charset="2"/>
                        <a:buNone/>
                        <a:tabLst/>
                        <a:defRPr/>
                      </a:pPr>
                      <a:r>
                        <a:rPr lang="en-US" sz="1100" dirty="0"/>
                        <a:t>$8,000 Individual/$16,000 Family</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547750073"/>
                  </a:ext>
                </a:extLst>
              </a:tr>
              <a:tr h="323621">
                <a:tc>
                  <a:txBody>
                    <a:bodyPr/>
                    <a:lstStyle/>
                    <a:p>
                      <a:r>
                        <a:rPr lang="en-US" sz="1100" dirty="0"/>
                        <a:t>Preventive care</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lang="en-US" sz="1100" dirty="0"/>
                        <a:t>No Charge </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buClr>
                          <a:schemeClr val="accent1"/>
                        </a:buClr>
                        <a:buSzPct val="80000"/>
                        <a:buFont typeface="Wingdings" pitchFamily="2" charset="2"/>
                        <a:buNone/>
                        <a:tabLst/>
                      </a:pPr>
                      <a:r>
                        <a:rPr lang="en-US" sz="1100" dirty="0"/>
                        <a:t>30% of Allowed Benefit</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164083063"/>
                  </a:ext>
                </a:extLst>
              </a:tr>
              <a:tr h="425848">
                <a:tc>
                  <a:txBody>
                    <a:bodyPr/>
                    <a:lstStyle/>
                    <a:p>
                      <a:r>
                        <a:rPr lang="en-US" sz="1100" dirty="0"/>
                        <a:t>Primary Care Provider (PCP) office visit</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lang="en-US" sz="1100" dirty="0"/>
                        <a:t>Deductible, then $30 per visit</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
                          <a:schemeClr val="accent1"/>
                        </a:buClr>
                        <a:buSzPct val="80000"/>
                        <a:buFont typeface="Wingdings" pitchFamily="2" charset="2"/>
                        <a:buNone/>
                        <a:tabLst/>
                        <a:defRPr/>
                      </a:pPr>
                      <a:r>
                        <a:rPr lang="en-US" sz="1100" dirty="0"/>
                        <a:t>30% of Allowed Benefit</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723414899"/>
                  </a:ext>
                </a:extLst>
              </a:tr>
              <a:tr h="425848">
                <a:tc>
                  <a:txBody>
                    <a:bodyPr/>
                    <a:lstStyle/>
                    <a:p>
                      <a:r>
                        <a:rPr lang="en-US" sz="1100" dirty="0"/>
                        <a:t>Specialist office visit</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US" sz="1100" dirty="0"/>
                        <a:t>Deductible, then $30 per visit</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
                          <a:schemeClr val="accent1"/>
                        </a:buClr>
                        <a:buSzPct val="80000"/>
                        <a:buFont typeface="Wingdings" pitchFamily="2" charset="2"/>
                        <a:buNone/>
                        <a:tabLst/>
                        <a:defRPr/>
                      </a:pPr>
                      <a:r>
                        <a:rPr lang="en-US" sz="1100" dirty="0"/>
                        <a:t>30% of Allowed Benefit</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251165111"/>
                  </a:ext>
                </a:extLst>
              </a:tr>
              <a:tr h="425848">
                <a:tc>
                  <a:txBody>
                    <a:bodyPr/>
                    <a:lstStyle/>
                    <a:p>
                      <a:r>
                        <a:rPr lang="en-US" sz="1100" dirty="0"/>
                        <a:t>Labs</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US" sz="1100" dirty="0"/>
                        <a:t>Deductible, then $30 per visit</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
                          <a:schemeClr val="accent1"/>
                        </a:buClr>
                        <a:buSzPct val="80000"/>
                        <a:buFont typeface="Wingdings" pitchFamily="2" charset="2"/>
                        <a:buNone/>
                        <a:tabLst/>
                        <a:defRPr/>
                      </a:pPr>
                      <a:r>
                        <a:rPr lang="en-US" sz="1100" dirty="0"/>
                        <a:t>30% of Allowed Benefit</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862682891"/>
                  </a:ext>
                </a:extLst>
              </a:tr>
              <a:tr h="425848">
                <a:tc>
                  <a:txBody>
                    <a:bodyPr/>
                    <a:lstStyle/>
                    <a:p>
                      <a:r>
                        <a:rPr lang="en-US" sz="1100" dirty="0"/>
                        <a:t>X-ray</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US" sz="1100" dirty="0"/>
                        <a:t>Deductible, then $30 per visit</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
                          <a:schemeClr val="accent1"/>
                        </a:buClr>
                        <a:buSzPct val="80000"/>
                        <a:buFont typeface="Wingdings" pitchFamily="2" charset="2"/>
                        <a:buNone/>
                        <a:tabLst/>
                        <a:defRPr/>
                      </a:pPr>
                      <a:r>
                        <a:rPr lang="en-US" sz="1100" dirty="0"/>
                        <a:t>30% of Allowed Benefit</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517821572"/>
                  </a:ext>
                </a:extLst>
              </a:tr>
              <a:tr h="425848">
                <a:tc>
                  <a:txBody>
                    <a:bodyPr/>
                    <a:lstStyle/>
                    <a:p>
                      <a:r>
                        <a:rPr lang="en-US" sz="1100" dirty="0"/>
                        <a:t>Specialty imaging</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US" sz="1100" dirty="0"/>
                        <a:t>Deductible, then $30 per visit</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
                          <a:schemeClr val="accent1"/>
                        </a:buClr>
                        <a:buSzPct val="80000"/>
                        <a:buFont typeface="Wingdings" pitchFamily="2" charset="2"/>
                        <a:buNone/>
                        <a:tabLst/>
                        <a:defRPr/>
                      </a:pPr>
                      <a:r>
                        <a:rPr lang="en-US" sz="1100" dirty="0"/>
                        <a:t>30% of Allowed Benefit</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998160342"/>
                  </a:ext>
                </a:extLst>
              </a:tr>
              <a:tr h="323621">
                <a:tc>
                  <a:txBody>
                    <a:bodyPr/>
                    <a:lstStyle/>
                    <a:p>
                      <a:r>
                        <a:rPr lang="en-US" sz="1100" dirty="0"/>
                        <a:t>Convenience care (retail health clinic)</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US" sz="1100" dirty="0"/>
                        <a:t>Deductible, then $30 per visit</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
                          <a:schemeClr val="accent1"/>
                        </a:buClr>
                        <a:buSzPct val="80000"/>
                        <a:buFont typeface="Wingdings" pitchFamily="2" charset="2"/>
                        <a:buNone/>
                        <a:tabLst/>
                        <a:defRPr/>
                      </a:pPr>
                      <a:r>
                        <a:rPr lang="en-US" sz="1100" dirty="0"/>
                        <a:t>30% of Allowed Benefit</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757497978"/>
                  </a:ext>
                </a:extLst>
              </a:tr>
              <a:tr h="571956">
                <a:tc>
                  <a:txBody>
                    <a:bodyPr/>
                    <a:lstStyle/>
                    <a:p>
                      <a:r>
                        <a:rPr lang="en-US" sz="1100" dirty="0"/>
                        <a:t>Urgent care</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lang="en-US" sz="1100" dirty="0"/>
                        <a:t>Deductible, then $75 per visit</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
                          <a:schemeClr val="accent1"/>
                        </a:buClr>
                        <a:buSzPct val="80000"/>
                        <a:buFont typeface="Wingdings" pitchFamily="2" charset="2"/>
                        <a:buNone/>
                        <a:tabLst/>
                        <a:defRPr/>
                      </a:pPr>
                      <a:endParaRPr lang="en-US" sz="1100" dirty="0"/>
                    </a:p>
                    <a:p>
                      <a:pPr marL="0" marR="0" lvl="0" indent="0" algn="l" defTabSz="914126" rtl="0" eaLnBrk="1" fontAlgn="auto" latinLnBrk="0" hangingPunct="1">
                        <a:lnSpc>
                          <a:spcPct val="100000"/>
                        </a:lnSpc>
                        <a:spcBef>
                          <a:spcPts val="0"/>
                        </a:spcBef>
                        <a:spcAft>
                          <a:spcPts val="0"/>
                        </a:spcAft>
                        <a:buClr>
                          <a:schemeClr val="accent1"/>
                        </a:buClr>
                        <a:buSzPct val="80000"/>
                        <a:buFont typeface="Wingdings" pitchFamily="2" charset="2"/>
                        <a:buNone/>
                        <a:tabLst/>
                        <a:defRPr/>
                      </a:pPr>
                      <a:r>
                        <a:rPr lang="en-US" sz="1100" dirty="0"/>
                        <a:t>Deductible, then $75 per visit</a:t>
                      </a:r>
                    </a:p>
                    <a:p>
                      <a:pPr marL="0" indent="0">
                        <a:buClr>
                          <a:schemeClr val="accent1"/>
                        </a:buClr>
                        <a:buSzPct val="80000"/>
                        <a:buFont typeface="Wingdings" pitchFamily="2" charset="2"/>
                        <a:buNone/>
                        <a:tabLst/>
                      </a:pPr>
                      <a:endParaRPr lang="en-US" sz="1100" dirty="0"/>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388483850"/>
                  </a:ext>
                </a:extLst>
              </a:tr>
              <a:tr h="410629">
                <a:tc>
                  <a:txBody>
                    <a:bodyPr/>
                    <a:lstStyle/>
                    <a:p>
                      <a:r>
                        <a:rPr lang="en-US" sz="1100" dirty="0"/>
                        <a:t>Emergency room</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US" sz="1100" dirty="0"/>
                        <a:t>Deductible, then $300 per visit, (waived if admitted)</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
                          <a:schemeClr val="accent1"/>
                        </a:buClr>
                        <a:buSzPct val="80000"/>
                        <a:buFont typeface="Wingdings" pitchFamily="2" charset="2"/>
                        <a:buNone/>
                        <a:tabLst/>
                        <a:defRPr/>
                      </a:pPr>
                      <a:r>
                        <a:rPr lang="en-US" sz="1100" dirty="0"/>
                        <a:t>Deductible, then $300 per visit, (waived if admitted)</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4159151578"/>
                  </a:ext>
                </a:extLst>
              </a:tr>
              <a:tr h="410629">
                <a:tc>
                  <a:txBody>
                    <a:bodyPr/>
                    <a:lstStyle/>
                    <a:p>
                      <a:r>
                        <a:rPr lang="en-US" sz="1100" dirty="0"/>
                        <a:t>Inpatient hospital services—facility</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US" sz="1100" dirty="0"/>
                        <a:t>Deductible, then $300 per admission</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buClr>
                          <a:schemeClr val="accent1"/>
                        </a:buClr>
                        <a:buSzPct val="80000"/>
                        <a:buFont typeface="Wingdings" pitchFamily="2" charset="2"/>
                        <a:buNone/>
                        <a:tabLst/>
                      </a:pPr>
                      <a:r>
                        <a:rPr lang="en-US" sz="1100" dirty="0"/>
                        <a:t>Deductible, then 30% of allowed benefit</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152832703"/>
                  </a:ext>
                </a:extLst>
              </a:tr>
            </a:tbl>
          </a:graphicData>
        </a:graphic>
      </p:graphicFrame>
      <p:sp>
        <p:nvSpPr>
          <p:cNvPr id="3" name="TextBox 2">
            <a:extLst>
              <a:ext uri="{FF2B5EF4-FFF2-40B4-BE49-F238E27FC236}">
                <a16:creationId xmlns:a16="http://schemas.microsoft.com/office/drawing/2014/main" id="{2D56990D-E874-76C9-18E2-E2C006F0E1E7}"/>
              </a:ext>
            </a:extLst>
          </p:cNvPr>
          <p:cNvSpPr txBox="1"/>
          <p:nvPr/>
        </p:nvSpPr>
        <p:spPr>
          <a:xfrm>
            <a:off x="6151547" y="7210333"/>
            <a:ext cx="0" cy="0"/>
          </a:xfrm>
          <a:prstGeom prst="rect">
            <a:avLst/>
          </a:prstGeom>
        </p:spPr>
        <p:txBody>
          <a:bodyPr vert="horz" wrap="none" lIns="0" tIns="0" rIns="0" bIns="0" rtlCol="0" anchor="ctr">
            <a:noAutofit/>
          </a:bodyPr>
          <a:lstStyle/>
          <a:p>
            <a:pPr algn="l"/>
            <a:endParaRPr lang="en-US" sz="3399" dirty="0"/>
          </a:p>
        </p:txBody>
      </p:sp>
    </p:spTree>
    <p:extLst>
      <p:ext uri="{BB962C8B-B14F-4D97-AF65-F5344CB8AC3E}">
        <p14:creationId xmlns:p14="http://schemas.microsoft.com/office/powerpoint/2010/main" val="23956806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4AB6931-B8FF-6624-57DB-63901E19BA52}"/>
              </a:ext>
            </a:extLst>
          </p:cNvPr>
          <p:cNvSpPr>
            <a:spLocks noGrp="1"/>
          </p:cNvSpPr>
          <p:nvPr>
            <p:ph type="body" sz="quarter" idx="13"/>
          </p:nvPr>
        </p:nvSpPr>
        <p:spPr/>
        <p:txBody>
          <a:bodyPr/>
          <a:lstStyle/>
          <a:p>
            <a:r>
              <a:rPr lang="en-US" dirty="0"/>
              <a:t>Prescription Benefits</a:t>
            </a:r>
          </a:p>
        </p:txBody>
      </p:sp>
      <p:sp>
        <p:nvSpPr>
          <p:cNvPr id="2" name="Slide Number Placeholder 2">
            <a:extLst>
              <a:ext uri="{FF2B5EF4-FFF2-40B4-BE49-F238E27FC236}">
                <a16:creationId xmlns:a16="http://schemas.microsoft.com/office/drawing/2014/main" id="{58B720E4-4BF9-2C0F-8EEE-D3DF424D98F2}"/>
              </a:ext>
            </a:extLst>
          </p:cNvPr>
          <p:cNvSpPr txBox="1">
            <a:spLocks/>
          </p:cNvSpPr>
          <p:nvPr/>
        </p:nvSpPr>
        <p:spPr>
          <a:xfrm>
            <a:off x="11092226" y="6434289"/>
            <a:ext cx="442958" cy="365030"/>
          </a:xfrm>
          <a:prstGeom prst="rect">
            <a:avLst/>
          </a:prstGeom>
        </p:spPr>
        <p:txBody>
          <a:bodyPr vert="horz" lIns="0" tIns="45708" rIns="0" bIns="45708"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0BDF835-6A26-47A6-A2BD-7D4ECF93647D}" type="slidenum">
              <a:rPr lang="en-US"/>
              <a:pPr/>
              <a:t>17</a:t>
            </a:fld>
            <a:endParaRPr lang="en-US" dirty="0"/>
          </a:p>
        </p:txBody>
      </p:sp>
    </p:spTree>
    <p:extLst>
      <p:ext uri="{BB962C8B-B14F-4D97-AF65-F5344CB8AC3E}">
        <p14:creationId xmlns:p14="http://schemas.microsoft.com/office/powerpoint/2010/main" val="39210142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140EC-3095-14E0-D0CA-50EE34EE1204}"/>
              </a:ext>
            </a:extLst>
          </p:cNvPr>
          <p:cNvSpPr>
            <a:spLocks noGrp="1"/>
          </p:cNvSpPr>
          <p:nvPr>
            <p:ph type="ctrTitle"/>
          </p:nvPr>
        </p:nvSpPr>
        <p:spPr/>
        <p:txBody>
          <a:bodyPr/>
          <a:lstStyle/>
          <a:p>
            <a:r>
              <a:rPr lang="en-US" dirty="0"/>
              <a:t>Importance of Prescription Benefits</a:t>
            </a:r>
          </a:p>
        </p:txBody>
      </p:sp>
      <p:sp>
        <p:nvSpPr>
          <p:cNvPr id="4" name="Slide Number Placeholder 3">
            <a:extLst>
              <a:ext uri="{FF2B5EF4-FFF2-40B4-BE49-F238E27FC236}">
                <a16:creationId xmlns:a16="http://schemas.microsoft.com/office/drawing/2014/main" id="{AFECA04C-E80F-6C1F-F0F3-91AF3DDE19F8}"/>
              </a:ext>
            </a:extLst>
          </p:cNvPr>
          <p:cNvSpPr>
            <a:spLocks noGrp="1"/>
          </p:cNvSpPr>
          <p:nvPr>
            <p:ph type="sldNum" sz="quarter" idx="12"/>
          </p:nvPr>
        </p:nvSpPr>
        <p:spPr/>
        <p:txBody>
          <a:bodyPr/>
          <a:lstStyle/>
          <a:p>
            <a:fld id="{50BDF835-6A26-47A6-A2BD-7D4ECF93647D}" type="slidenum">
              <a:rPr lang="en-US" smtClean="0"/>
              <a:pPr/>
              <a:t>18</a:t>
            </a:fld>
            <a:endParaRPr lang="en-US" dirty="0"/>
          </a:p>
        </p:txBody>
      </p:sp>
      <p:pic>
        <p:nvPicPr>
          <p:cNvPr id="7" name="Picture Placeholder 6" descr="A person sitting on a couch holding an orange object&#10;&#10;Description automatically generated">
            <a:extLst>
              <a:ext uri="{FF2B5EF4-FFF2-40B4-BE49-F238E27FC236}">
                <a16:creationId xmlns:a16="http://schemas.microsoft.com/office/drawing/2014/main" id="{F3A2B0AB-3467-D732-0AEB-7B99C2F49481}"/>
              </a:ext>
            </a:extLst>
          </p:cNvPr>
          <p:cNvPicPr>
            <a:picLocks noGrp="1" noChangeAspect="1"/>
          </p:cNvPicPr>
          <p:nvPr>
            <p:ph type="pic" sz="quarter" idx="18"/>
          </p:nvPr>
        </p:nvPicPr>
        <p:blipFill rotWithShape="1">
          <a:blip r:embed="rId2">
            <a:extLst>
              <a:ext uri="{28A0092B-C50C-407E-A947-70E740481C1C}">
                <a14:useLocalDpi xmlns:a14="http://schemas.microsoft.com/office/drawing/2010/main" val="0"/>
              </a:ext>
            </a:extLst>
          </a:blip>
          <a:srcRect l="34011" r="8451"/>
          <a:stretch/>
        </p:blipFill>
        <p:spPr>
          <a:xfrm flipH="1">
            <a:off x="6755656" y="649948"/>
            <a:ext cx="4782104" cy="5539821"/>
          </a:xfrm>
        </p:spPr>
      </p:pic>
      <p:sp>
        <p:nvSpPr>
          <p:cNvPr id="10" name="Text Placeholder 9">
            <a:extLst>
              <a:ext uri="{FF2B5EF4-FFF2-40B4-BE49-F238E27FC236}">
                <a16:creationId xmlns:a16="http://schemas.microsoft.com/office/drawing/2014/main" id="{21CA3AEB-C796-5561-EF06-A7ACA511C5A5}"/>
              </a:ext>
            </a:extLst>
          </p:cNvPr>
          <p:cNvSpPr>
            <a:spLocks noGrp="1"/>
          </p:cNvSpPr>
          <p:nvPr>
            <p:ph type="body" sz="quarter" idx="16"/>
          </p:nvPr>
        </p:nvSpPr>
        <p:spPr>
          <a:xfrm>
            <a:off x="647531" y="1946175"/>
            <a:ext cx="5016545" cy="3868232"/>
          </a:xfrm>
        </p:spPr>
        <p:txBody>
          <a:bodyPr/>
          <a:lstStyle/>
          <a:p>
            <a:pPr>
              <a:lnSpc>
                <a:spcPct val="100000"/>
              </a:lnSpc>
              <a:spcAft>
                <a:spcPts val="0"/>
              </a:spcAft>
            </a:pPr>
            <a:r>
              <a:rPr lang="en-US" dirty="0"/>
              <a:t>Taking medications as prescribed by your doctor is important to keeping you healthy.</a:t>
            </a:r>
          </a:p>
          <a:p>
            <a:pPr>
              <a:lnSpc>
                <a:spcPct val="100000"/>
              </a:lnSpc>
              <a:spcAft>
                <a:spcPts val="0"/>
              </a:spcAft>
            </a:pPr>
            <a:r>
              <a:rPr lang="en-US" dirty="0"/>
              <a:t>The prescription benefits offered to you by your employer provide an affordable and convenient way to make optimal decisions regarding your medications. </a:t>
            </a:r>
          </a:p>
        </p:txBody>
      </p:sp>
      <p:pic>
        <p:nvPicPr>
          <p:cNvPr id="9" name="Picture 8">
            <a:extLst>
              <a:ext uri="{FF2B5EF4-FFF2-40B4-BE49-F238E27FC236}">
                <a16:creationId xmlns:a16="http://schemas.microsoft.com/office/drawing/2014/main" id="{7594B8F5-7B66-6303-942D-DC379C31D39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360000">
            <a:off x="6132502" y="3329105"/>
            <a:ext cx="1599783" cy="1599783"/>
          </a:xfrm>
          <a:prstGeom prst="rect">
            <a:avLst/>
          </a:prstGeom>
        </p:spPr>
      </p:pic>
    </p:spTree>
    <p:extLst>
      <p:ext uri="{BB962C8B-B14F-4D97-AF65-F5344CB8AC3E}">
        <p14:creationId xmlns:p14="http://schemas.microsoft.com/office/powerpoint/2010/main" val="39142518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AFCFF-BF8C-5AB0-AF96-08A00C6E6F4E}"/>
              </a:ext>
            </a:extLst>
          </p:cNvPr>
          <p:cNvSpPr>
            <a:spLocks noGrp="1"/>
          </p:cNvSpPr>
          <p:nvPr>
            <p:ph type="ctrTitle"/>
          </p:nvPr>
        </p:nvSpPr>
        <p:spPr/>
        <p:txBody>
          <a:bodyPr/>
          <a:lstStyle/>
          <a:p>
            <a:r>
              <a:rPr lang="en-US" dirty="0"/>
              <a:t>Using Your Prescription Benefits</a:t>
            </a:r>
          </a:p>
        </p:txBody>
      </p:sp>
      <p:sp>
        <p:nvSpPr>
          <p:cNvPr id="6" name="Text Placeholder 5">
            <a:extLst>
              <a:ext uri="{FF2B5EF4-FFF2-40B4-BE49-F238E27FC236}">
                <a16:creationId xmlns:a16="http://schemas.microsoft.com/office/drawing/2014/main" id="{3E253C38-2C03-85AB-36C4-0CC562DF8EF6}"/>
              </a:ext>
            </a:extLst>
          </p:cNvPr>
          <p:cNvSpPr>
            <a:spLocks noGrp="1"/>
          </p:cNvSpPr>
          <p:nvPr>
            <p:ph type="body" sz="quarter" idx="14"/>
          </p:nvPr>
        </p:nvSpPr>
        <p:spPr/>
        <p:txBody>
          <a:bodyPr/>
          <a:lstStyle/>
          <a:p>
            <a:pPr>
              <a:lnSpc>
                <a:spcPct val="100000"/>
              </a:lnSpc>
            </a:pPr>
            <a:r>
              <a:rPr lang="en-US" dirty="0"/>
              <a:t>Review your plan and call CareFirst Pharmacy Services at </a:t>
            </a:r>
            <a:br>
              <a:rPr lang="en-US" dirty="0"/>
            </a:br>
            <a:r>
              <a:rPr lang="en-US" b="1" dirty="0"/>
              <a:t>800-241-3371</a:t>
            </a:r>
            <a:r>
              <a:rPr lang="en-US" dirty="0"/>
              <a:t> with any questions.</a:t>
            </a:r>
          </a:p>
          <a:p>
            <a:pPr>
              <a:lnSpc>
                <a:spcPct val="100000"/>
              </a:lnSpc>
            </a:pPr>
            <a:r>
              <a:rPr lang="en-US" dirty="0"/>
              <a:t>Save money with generics, when available.</a:t>
            </a:r>
          </a:p>
          <a:p>
            <a:pPr>
              <a:lnSpc>
                <a:spcPct val="100000"/>
              </a:lnSpc>
            </a:pPr>
            <a:r>
              <a:rPr lang="en-US" dirty="0"/>
              <a:t>Check your savings opportunities using the Rx Savings Advisor tool.</a:t>
            </a:r>
          </a:p>
          <a:p>
            <a:pPr>
              <a:lnSpc>
                <a:spcPct val="100000"/>
              </a:lnSpc>
            </a:pPr>
            <a:r>
              <a:rPr lang="en-US" dirty="0"/>
              <a:t>Use the Drug Pricing Tool to find lower cost drugs and check drug guidelines.</a:t>
            </a:r>
          </a:p>
          <a:p>
            <a:pPr>
              <a:lnSpc>
                <a:spcPct val="100000"/>
              </a:lnSpc>
            </a:pPr>
            <a:r>
              <a:rPr lang="en-US" dirty="0"/>
              <a:t>Fill prescriptions at one of 66,000 participating pharmacies nationwide or have them delivered right to your home using our Mail Order Pharmacy.</a:t>
            </a:r>
          </a:p>
        </p:txBody>
      </p:sp>
      <p:pic>
        <p:nvPicPr>
          <p:cNvPr id="11" name="Picture Placeholder 10" descr="A person in a pharmacy looking at a phone&#10;&#10;Description automatically generated">
            <a:extLst>
              <a:ext uri="{FF2B5EF4-FFF2-40B4-BE49-F238E27FC236}">
                <a16:creationId xmlns:a16="http://schemas.microsoft.com/office/drawing/2014/main" id="{AAF18CDF-D79A-6E3B-DE32-4F83344DE6A4}"/>
              </a:ext>
            </a:extLst>
          </p:cNvPr>
          <p:cNvPicPr>
            <a:picLocks noGrp="1" noChangeAspect="1"/>
          </p:cNvPicPr>
          <p:nvPr>
            <p:ph type="pic" sz="quarter" idx="16"/>
          </p:nvPr>
        </p:nvPicPr>
        <p:blipFill rotWithShape="1">
          <a:blip r:embed="rId3">
            <a:extLst>
              <a:ext uri="{28A0092B-C50C-407E-A947-70E740481C1C}">
                <a14:useLocalDpi xmlns:a14="http://schemas.microsoft.com/office/drawing/2010/main" val="0"/>
              </a:ext>
            </a:extLst>
          </a:blip>
          <a:srcRect l="34081" r="13519"/>
          <a:stretch/>
        </p:blipFill>
        <p:spPr>
          <a:xfrm>
            <a:off x="7922736" y="1336695"/>
            <a:ext cx="3655852" cy="4872880"/>
          </a:xfrm>
        </p:spPr>
      </p:pic>
      <p:sp>
        <p:nvSpPr>
          <p:cNvPr id="8" name="Slide Number Placeholder 3">
            <a:extLst>
              <a:ext uri="{FF2B5EF4-FFF2-40B4-BE49-F238E27FC236}">
                <a16:creationId xmlns:a16="http://schemas.microsoft.com/office/drawing/2014/main" id="{F43A8DC5-9C6B-271F-2AE8-5D63D0B1F496}"/>
              </a:ext>
            </a:extLst>
          </p:cNvPr>
          <p:cNvSpPr>
            <a:spLocks noGrp="1"/>
          </p:cNvSpPr>
          <p:nvPr>
            <p:ph type="sldNum" sz="quarter" idx="12"/>
          </p:nvPr>
        </p:nvSpPr>
        <p:spPr>
          <a:xfrm>
            <a:off x="11200750" y="6376309"/>
            <a:ext cx="349298" cy="327689"/>
          </a:xfrm>
        </p:spPr>
        <p:txBody>
          <a:bodyPr/>
          <a:lstStyle/>
          <a:p>
            <a:fld id="{50BDF835-6A26-47A6-A2BD-7D4ECF93647D}" type="slidenum">
              <a:rPr lang="en-US" smtClean="0"/>
              <a:pPr/>
              <a:t>19</a:t>
            </a:fld>
            <a:endParaRPr lang="en-US" dirty="0"/>
          </a:p>
        </p:txBody>
      </p:sp>
      <p:pic>
        <p:nvPicPr>
          <p:cNvPr id="13" name="Picture 12">
            <a:extLst>
              <a:ext uri="{FF2B5EF4-FFF2-40B4-BE49-F238E27FC236}">
                <a16:creationId xmlns:a16="http://schemas.microsoft.com/office/drawing/2014/main" id="{3CADDCE9-A556-79BB-597C-5804E235AB9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078894" y="4174394"/>
            <a:ext cx="1457971" cy="1457971"/>
          </a:xfrm>
          <a:prstGeom prst="rect">
            <a:avLst/>
          </a:prstGeom>
        </p:spPr>
      </p:pic>
    </p:spTree>
    <p:extLst>
      <p:ext uri="{BB962C8B-B14F-4D97-AF65-F5344CB8AC3E}">
        <p14:creationId xmlns:p14="http://schemas.microsoft.com/office/powerpoint/2010/main" val="32410516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C463F-1472-33BA-5555-A491D7277C93}"/>
              </a:ext>
            </a:extLst>
          </p:cNvPr>
          <p:cNvSpPr>
            <a:spLocks noGrp="1"/>
          </p:cNvSpPr>
          <p:nvPr>
            <p:ph type="ctrTitle"/>
          </p:nvPr>
        </p:nvSpPr>
        <p:spPr>
          <a:xfrm>
            <a:off x="609441" y="368849"/>
            <a:ext cx="10969943" cy="724680"/>
          </a:xfrm>
        </p:spPr>
        <p:txBody>
          <a:bodyPr/>
          <a:lstStyle/>
          <a:p>
            <a:r>
              <a:rPr lang="en-US" dirty="0"/>
              <a:t>Understanding Your Formulary</a:t>
            </a:r>
          </a:p>
        </p:txBody>
      </p:sp>
      <p:sp>
        <p:nvSpPr>
          <p:cNvPr id="3" name="Text Placeholder 2">
            <a:extLst>
              <a:ext uri="{FF2B5EF4-FFF2-40B4-BE49-F238E27FC236}">
                <a16:creationId xmlns:a16="http://schemas.microsoft.com/office/drawing/2014/main" id="{8D6E5F1E-5E66-7AFF-5349-3532DCA5C58E}"/>
              </a:ext>
            </a:extLst>
          </p:cNvPr>
          <p:cNvSpPr>
            <a:spLocks noGrp="1"/>
          </p:cNvSpPr>
          <p:nvPr>
            <p:ph type="body" sz="quarter" idx="13"/>
          </p:nvPr>
        </p:nvSpPr>
        <p:spPr>
          <a:xfrm>
            <a:off x="609441" y="967409"/>
            <a:ext cx="8229759" cy="850799"/>
          </a:xfrm>
        </p:spPr>
        <p:txBody>
          <a:bodyPr/>
          <a:lstStyle/>
          <a:p>
            <a:r>
              <a:rPr lang="en-US" dirty="0"/>
              <a:t>Your formulary: </a:t>
            </a:r>
            <a:r>
              <a:rPr lang="en-US" dirty="0">
                <a:highlight>
                  <a:srgbClr val="FFFFFF"/>
                </a:highlight>
              </a:rPr>
              <a:t>Formulary 3</a:t>
            </a:r>
          </a:p>
          <a:p>
            <a:endParaRPr lang="en-US" dirty="0">
              <a:highlight>
                <a:srgbClr val="FFFF00"/>
              </a:highlight>
            </a:endParaRPr>
          </a:p>
        </p:txBody>
      </p:sp>
      <p:sp>
        <p:nvSpPr>
          <p:cNvPr id="4" name="Text Placeholder 3">
            <a:extLst>
              <a:ext uri="{FF2B5EF4-FFF2-40B4-BE49-F238E27FC236}">
                <a16:creationId xmlns:a16="http://schemas.microsoft.com/office/drawing/2014/main" id="{E73B5A60-6F85-0E2C-66CF-95F7B3CC9B5B}"/>
              </a:ext>
            </a:extLst>
          </p:cNvPr>
          <p:cNvSpPr>
            <a:spLocks noGrp="1"/>
          </p:cNvSpPr>
          <p:nvPr>
            <p:ph type="body" sz="quarter" idx="14"/>
          </p:nvPr>
        </p:nvSpPr>
        <p:spPr>
          <a:xfrm>
            <a:off x="609441" y="1692090"/>
            <a:ext cx="6834926" cy="4684988"/>
          </a:xfrm>
        </p:spPr>
        <p:txBody>
          <a:bodyPr/>
          <a:lstStyle/>
          <a:p>
            <a:pPr>
              <a:lnSpc>
                <a:spcPct val="100000"/>
              </a:lnSpc>
            </a:pPr>
            <a:r>
              <a:rPr lang="en-US" sz="1600" dirty="0"/>
              <a:t>Available at </a:t>
            </a:r>
            <a:r>
              <a:rPr lang="en-US" sz="1600" b="1" dirty="0">
                <a:hlinkClick r:id="rId2"/>
              </a:rPr>
              <a:t>carefirst.com/</a:t>
            </a:r>
            <a:r>
              <a:rPr lang="en-US" sz="1600" b="1" dirty="0" err="1">
                <a:hlinkClick r:id="rId2"/>
              </a:rPr>
              <a:t>rx</a:t>
            </a:r>
            <a:endParaRPr lang="en-US" sz="1600" b="1" dirty="0"/>
          </a:p>
          <a:p>
            <a:pPr>
              <a:lnSpc>
                <a:spcPct val="100000"/>
              </a:lnSpc>
            </a:pPr>
            <a:r>
              <a:rPr lang="en-US" sz="1600" dirty="0"/>
              <a:t>List of prescription drugs your insurance plan covers </a:t>
            </a:r>
          </a:p>
          <a:p>
            <a:pPr>
              <a:lnSpc>
                <a:spcPct val="100000"/>
              </a:lnSpc>
            </a:pPr>
            <a:r>
              <a:rPr lang="en-US" sz="1600" dirty="0"/>
              <a:t>Organized by drug tiers so you can understand how much you pay for each drug</a:t>
            </a:r>
          </a:p>
          <a:p>
            <a:pPr>
              <a:lnSpc>
                <a:spcPct val="100000"/>
              </a:lnSpc>
            </a:pPr>
            <a:r>
              <a:rPr lang="en-US" sz="1600" dirty="0"/>
              <a:t>Your </a:t>
            </a:r>
            <a:r>
              <a:rPr lang="en-US" sz="1600" b="1" dirty="0"/>
              <a:t>Preferred Drug List </a:t>
            </a:r>
            <a:r>
              <a:rPr lang="en-US" sz="1600" dirty="0"/>
              <a:t>is a subset of your formulary that summarizes the generic and preferred brand medications covered by your plan that cost the least out-of-pocket</a:t>
            </a:r>
          </a:p>
          <a:p>
            <a:pPr>
              <a:lnSpc>
                <a:spcPct val="100000"/>
              </a:lnSpc>
            </a:pPr>
            <a:r>
              <a:rPr lang="en-US" sz="1600" dirty="0"/>
              <a:t>Your formulary is reviewed and updated on a quarterly basis to encourage utilization of safe and clinically cost-effective drugs</a:t>
            </a:r>
          </a:p>
          <a:p>
            <a:pPr>
              <a:lnSpc>
                <a:spcPct val="100000"/>
              </a:lnSpc>
            </a:pPr>
            <a:r>
              <a:rPr lang="en-US" sz="1600" dirty="0"/>
              <a:t>You will be notified by letter 30 days in advance if medications you’re currently prescribed will no longer be covered so you and your doctor can work together to find an alternative</a:t>
            </a:r>
          </a:p>
        </p:txBody>
      </p:sp>
      <p:sp>
        <p:nvSpPr>
          <p:cNvPr id="6" name="Slide Number Placeholder 3">
            <a:extLst>
              <a:ext uri="{FF2B5EF4-FFF2-40B4-BE49-F238E27FC236}">
                <a16:creationId xmlns:a16="http://schemas.microsoft.com/office/drawing/2014/main" id="{29F5CD85-BC90-8119-860E-DE33805A6990}"/>
              </a:ext>
            </a:extLst>
          </p:cNvPr>
          <p:cNvSpPr>
            <a:spLocks noGrp="1"/>
          </p:cNvSpPr>
          <p:nvPr>
            <p:ph type="sldNum" sz="quarter" idx="12"/>
          </p:nvPr>
        </p:nvSpPr>
        <p:spPr/>
        <p:txBody>
          <a:bodyPr/>
          <a:lstStyle/>
          <a:p>
            <a:fld id="{50BDF835-6A26-47A6-A2BD-7D4ECF93647D}" type="slidenum">
              <a:rPr lang="en-US" smtClean="0"/>
              <a:pPr/>
              <a:t>20</a:t>
            </a:fld>
            <a:endParaRPr lang="en-US" dirty="0"/>
          </a:p>
        </p:txBody>
      </p:sp>
      <p:grpSp>
        <p:nvGrpSpPr>
          <p:cNvPr id="7" name="Group 6">
            <a:extLst>
              <a:ext uri="{FF2B5EF4-FFF2-40B4-BE49-F238E27FC236}">
                <a16:creationId xmlns:a16="http://schemas.microsoft.com/office/drawing/2014/main" id="{AC133B9C-3C88-4A63-0368-5C3F8D0CA3AE}"/>
              </a:ext>
            </a:extLst>
          </p:cNvPr>
          <p:cNvGrpSpPr/>
          <p:nvPr/>
        </p:nvGrpSpPr>
        <p:grpSpPr>
          <a:xfrm>
            <a:off x="7551358" y="2271790"/>
            <a:ext cx="4022891" cy="2280531"/>
            <a:chOff x="5047205" y="1362469"/>
            <a:chExt cx="3413369" cy="1935000"/>
          </a:xfrm>
        </p:grpSpPr>
        <p:pic>
          <p:nvPicPr>
            <p:cNvPr id="8" name="Picture 7">
              <a:hlinkClick r:id="rId3"/>
              <a:extLst>
                <a:ext uri="{FF2B5EF4-FFF2-40B4-BE49-F238E27FC236}">
                  <a16:creationId xmlns:a16="http://schemas.microsoft.com/office/drawing/2014/main" id="{4E388E6C-F0D4-AB6E-A109-8A1AAD3EC816}"/>
                </a:ext>
              </a:extLst>
            </p:cNvPr>
            <p:cNvPicPr>
              <a:picLocks noChangeAspect="1"/>
            </p:cNvPicPr>
            <p:nvPr/>
          </p:nvPicPr>
          <p:blipFill>
            <a:blip r:embed="rId4">
              <a:extLst>
                <a:ext uri="{28A0092B-C50C-407E-A947-70E740481C1C}">
                  <a14:useLocalDpi xmlns:a14="http://schemas.microsoft.com/office/drawing/2010/main" val="0"/>
                </a:ext>
              </a:extLst>
            </a:blip>
            <a:srcRect l="603" t="-464" r="395"/>
            <a:stretch/>
          </p:blipFill>
          <p:spPr>
            <a:xfrm>
              <a:off x="5047205" y="1362469"/>
              <a:ext cx="3413369" cy="1935000"/>
            </a:xfrm>
            <a:prstGeom prst="rect">
              <a:avLst/>
            </a:prstGeom>
            <a:ln w="12700">
              <a:solidFill>
                <a:schemeClr val="bg1">
                  <a:lumMod val="85000"/>
                </a:schemeClr>
              </a:solidFill>
            </a:ln>
          </p:spPr>
        </p:pic>
        <p:grpSp>
          <p:nvGrpSpPr>
            <p:cNvPr id="9" name="Group 8">
              <a:extLst>
                <a:ext uri="{FF2B5EF4-FFF2-40B4-BE49-F238E27FC236}">
                  <a16:creationId xmlns:a16="http://schemas.microsoft.com/office/drawing/2014/main" id="{BB8D0B25-6678-C22A-D62B-C6007C40DAFB}"/>
                </a:ext>
              </a:extLst>
            </p:cNvPr>
            <p:cNvGrpSpPr/>
            <p:nvPr/>
          </p:nvGrpSpPr>
          <p:grpSpPr>
            <a:xfrm>
              <a:off x="6442983" y="1949939"/>
              <a:ext cx="621811" cy="621811"/>
              <a:chOff x="6442983" y="1949939"/>
              <a:chExt cx="621811" cy="621811"/>
            </a:xfrm>
          </p:grpSpPr>
          <p:sp>
            <p:nvSpPr>
              <p:cNvPr id="10" name="Oval 9">
                <a:extLst>
                  <a:ext uri="{FF2B5EF4-FFF2-40B4-BE49-F238E27FC236}">
                    <a16:creationId xmlns:a16="http://schemas.microsoft.com/office/drawing/2014/main" id="{EDE33916-C048-A2F5-65A9-B1B34327F148}"/>
                  </a:ext>
                </a:extLst>
              </p:cNvPr>
              <p:cNvSpPr/>
              <p:nvPr/>
            </p:nvSpPr>
            <p:spPr>
              <a:xfrm>
                <a:off x="6442983" y="1949939"/>
                <a:ext cx="621811" cy="621811"/>
              </a:xfrm>
              <a:prstGeom prst="ellipse">
                <a:avLst/>
              </a:prstGeom>
              <a:noFill/>
              <a:ln w="92075">
                <a:solidFill>
                  <a:schemeClr val="tx2">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11" name="Triangle 10">
                <a:extLst>
                  <a:ext uri="{FF2B5EF4-FFF2-40B4-BE49-F238E27FC236}">
                    <a16:creationId xmlns:a16="http://schemas.microsoft.com/office/drawing/2014/main" id="{1F115126-D109-E5CA-B9C3-1EC09A699C1A}"/>
                  </a:ext>
                </a:extLst>
              </p:cNvPr>
              <p:cNvSpPr/>
              <p:nvPr/>
            </p:nvSpPr>
            <p:spPr>
              <a:xfrm rot="5400000">
                <a:off x="6588158" y="2084951"/>
                <a:ext cx="419924" cy="351787"/>
              </a:xfrm>
              <a:prstGeom prst="triangle">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grpSp>
      </p:grpSp>
    </p:spTree>
    <p:extLst>
      <p:ext uri="{BB962C8B-B14F-4D97-AF65-F5344CB8AC3E}">
        <p14:creationId xmlns:p14="http://schemas.microsoft.com/office/powerpoint/2010/main" val="8182117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21CD0-8C97-707E-2FF3-413BE1BB11F8}"/>
              </a:ext>
            </a:extLst>
          </p:cNvPr>
          <p:cNvSpPr>
            <a:spLocks noGrp="1"/>
          </p:cNvSpPr>
          <p:nvPr>
            <p:ph type="ctrTitle"/>
          </p:nvPr>
        </p:nvSpPr>
        <p:spPr/>
        <p:txBody>
          <a:bodyPr/>
          <a:lstStyle/>
          <a:p>
            <a:r>
              <a:rPr lang="en-US" dirty="0"/>
              <a:t>Prescription Drug Types </a:t>
            </a:r>
          </a:p>
        </p:txBody>
      </p:sp>
      <p:sp>
        <p:nvSpPr>
          <p:cNvPr id="5" name="Slide Number Placeholder 3">
            <a:extLst>
              <a:ext uri="{FF2B5EF4-FFF2-40B4-BE49-F238E27FC236}">
                <a16:creationId xmlns:a16="http://schemas.microsoft.com/office/drawing/2014/main" id="{829D4D5A-F30E-0C6F-1665-EFC0936199E5}"/>
              </a:ext>
            </a:extLst>
          </p:cNvPr>
          <p:cNvSpPr>
            <a:spLocks noGrp="1"/>
          </p:cNvSpPr>
          <p:nvPr>
            <p:ph type="sldNum" sz="quarter" idx="12"/>
          </p:nvPr>
        </p:nvSpPr>
        <p:spPr/>
        <p:txBody>
          <a:bodyPr/>
          <a:lstStyle/>
          <a:p>
            <a:fld id="{50BDF835-6A26-47A6-A2BD-7D4ECF93647D}" type="slidenum">
              <a:rPr lang="en-US" smtClean="0"/>
              <a:pPr/>
              <a:t>21</a:t>
            </a:fld>
            <a:endParaRPr lang="en-US" dirty="0"/>
          </a:p>
        </p:txBody>
      </p:sp>
      <p:graphicFrame>
        <p:nvGraphicFramePr>
          <p:cNvPr id="4" name="Table 6">
            <a:extLst>
              <a:ext uri="{FF2B5EF4-FFF2-40B4-BE49-F238E27FC236}">
                <a16:creationId xmlns:a16="http://schemas.microsoft.com/office/drawing/2014/main" id="{B13A8243-C1D0-4297-5FAF-3537E6F95D11}"/>
              </a:ext>
            </a:extLst>
          </p:cNvPr>
          <p:cNvGraphicFramePr>
            <a:graphicFrameLocks noGrp="1"/>
          </p:cNvGraphicFramePr>
          <p:nvPr/>
        </p:nvGraphicFramePr>
        <p:xfrm>
          <a:off x="609441" y="1336696"/>
          <a:ext cx="10969942" cy="3924174"/>
        </p:xfrm>
        <a:graphic>
          <a:graphicData uri="http://schemas.openxmlformats.org/drawingml/2006/table">
            <a:tbl>
              <a:tblPr firstRow="1" bandRow="1">
                <a:tableStyleId>{B301B821-A1FF-4177-AEE7-76D212191A09}</a:tableStyleId>
              </a:tblPr>
              <a:tblGrid>
                <a:gridCol w="2586150">
                  <a:extLst>
                    <a:ext uri="{9D8B030D-6E8A-4147-A177-3AD203B41FA5}">
                      <a16:colId xmlns:a16="http://schemas.microsoft.com/office/drawing/2014/main" val="3070690623"/>
                    </a:ext>
                  </a:extLst>
                </a:gridCol>
                <a:gridCol w="8383792">
                  <a:extLst>
                    <a:ext uri="{9D8B030D-6E8A-4147-A177-3AD203B41FA5}">
                      <a16:colId xmlns:a16="http://schemas.microsoft.com/office/drawing/2014/main" val="3442599918"/>
                    </a:ext>
                  </a:extLst>
                </a:gridCol>
              </a:tblGrid>
              <a:tr h="312339">
                <a:tc>
                  <a:txBody>
                    <a:bodyPr/>
                    <a:lstStyle/>
                    <a:p>
                      <a:pPr algn="l"/>
                      <a:r>
                        <a:rPr lang="en-US" sz="1600" dirty="0"/>
                        <a:t>Drug Type</a:t>
                      </a:r>
                    </a:p>
                  </a:txBody>
                  <a:tcPr marL="68562" marR="68562" marT="34281" marB="3428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l"/>
                      <a:r>
                        <a:rPr lang="en-US" sz="1600"/>
                        <a:t>Description</a:t>
                      </a:r>
                    </a:p>
                  </a:txBody>
                  <a:tcPr marL="68562" marR="68562" marT="34281" marB="3428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792703863"/>
                  </a:ext>
                </a:extLst>
              </a:tr>
              <a:tr h="708475">
                <a:tc>
                  <a:txBody>
                    <a:bodyPr/>
                    <a:lstStyle/>
                    <a:p>
                      <a:pPr algn="l"/>
                      <a:r>
                        <a:rPr lang="en-US" sz="1400" b="0" dirty="0"/>
                        <a:t>Preventive Drugs</a:t>
                      </a:r>
                    </a:p>
                  </a:txBody>
                  <a:tcPr marL="68562" marR="68562" marT="34281" marB="3428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l"/>
                      <a:r>
                        <a:rPr lang="en-US" sz="1400" b="0" u="none" strike="noStrike" cap="none" baseline="0" dirty="0">
                          <a:solidFill>
                            <a:schemeClr val="dk1"/>
                          </a:solidFill>
                          <a:sym typeface="Arial"/>
                        </a:rPr>
                        <a:t>Preventive drugs (e.g., statins, aspirin, folic acid, fluoride, iron supplements, smoking cessation products and FDA-approved contraceptives for women) are available at a zero-dollar cost share if prescribed under certain medical criteria by your doctor. </a:t>
                      </a:r>
                      <a:endParaRPr lang="en-US" sz="1400" b="0" i="0" u="none" strike="noStrike" cap="none" baseline="0" dirty="0">
                        <a:solidFill>
                          <a:schemeClr val="dk1"/>
                        </a:solidFill>
                        <a:latin typeface="+mj-lt"/>
                        <a:ea typeface="+mn-ea"/>
                        <a:cs typeface="+mn-cs"/>
                        <a:sym typeface="Arial"/>
                      </a:endParaRPr>
                    </a:p>
                  </a:txBody>
                  <a:tcPr marL="68562" marR="68562" marT="34281" marB="3428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815500799"/>
                  </a:ext>
                </a:extLst>
              </a:tr>
              <a:tr h="495171">
                <a:tc>
                  <a:txBody>
                    <a:bodyPr/>
                    <a:lstStyle/>
                    <a:p>
                      <a:pPr algn="l"/>
                      <a:r>
                        <a:rPr lang="en-US" sz="1400" b="0" dirty="0"/>
                        <a:t>Generic Drugs</a:t>
                      </a:r>
                    </a:p>
                  </a:txBody>
                  <a:tcPr marL="68562" marR="68562" marT="34281" marB="3428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l"/>
                      <a:r>
                        <a:rPr lang="en-US" sz="1400" b="0" u="none" strike="noStrike" cap="none" baseline="0" dirty="0">
                          <a:solidFill>
                            <a:schemeClr val="dk1"/>
                          </a:solidFill>
                          <a:sym typeface="Arial"/>
                        </a:rPr>
                        <a:t>Generic drugs are the same as brand-name drugs in dosage form, safety, strength, route of administration, quality, performance characteristics and intended use. Generic drugs generally cost less than brand-name drugs.</a:t>
                      </a:r>
                      <a:endParaRPr lang="en-US" sz="1400" b="0" i="0" u="none" strike="noStrike" cap="none" baseline="0" dirty="0">
                        <a:solidFill>
                          <a:schemeClr val="dk1"/>
                        </a:solidFill>
                        <a:latin typeface="+mn-lt"/>
                        <a:ea typeface="+mn-ea"/>
                        <a:cs typeface="+mn-cs"/>
                        <a:sym typeface="Arial"/>
                      </a:endParaRPr>
                    </a:p>
                  </a:txBody>
                  <a:tcPr marL="68562" marR="68562" marT="34281" marB="3428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810078476"/>
                  </a:ext>
                </a:extLst>
              </a:tr>
              <a:tr h="921780">
                <a:tc>
                  <a:txBody>
                    <a:bodyPr/>
                    <a:lstStyle/>
                    <a:p>
                      <a:pPr algn="l"/>
                      <a:r>
                        <a:rPr lang="en-US" sz="1400" b="0"/>
                        <a:t>Preferred Brand Drugs</a:t>
                      </a:r>
                    </a:p>
                  </a:txBody>
                  <a:tcPr marL="68562" marR="68562" marT="34281" marB="3428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l"/>
                      <a:r>
                        <a:rPr lang="en-US" sz="1400" b="0" u="none" strike="noStrike" cap="none" baseline="0" dirty="0">
                          <a:solidFill>
                            <a:schemeClr val="dk1"/>
                          </a:solidFill>
                          <a:sym typeface="Arial"/>
                        </a:rPr>
                        <a:t>Preferred brand drugs are brand-name drugs that may not be available in generic form but are chosen for their cost effectiveness compared to alternatives. Your cost share will be more than generics but less than non-preferred brand drugs. If a generic drug becomes available, the preferred brand drug may be moved to the non-preferred brand category. 	</a:t>
                      </a:r>
                      <a:endParaRPr lang="en-US" sz="1400" b="0" i="0" u="none" strike="noStrike" cap="none" baseline="0" dirty="0">
                        <a:solidFill>
                          <a:schemeClr val="dk1"/>
                        </a:solidFill>
                        <a:latin typeface="+mn-lt"/>
                        <a:ea typeface="+mn-ea"/>
                        <a:cs typeface="+mn-cs"/>
                        <a:sym typeface="Arial"/>
                      </a:endParaRPr>
                    </a:p>
                  </a:txBody>
                  <a:tcPr marL="68562" marR="68562" marT="34281" marB="3428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165471209"/>
                  </a:ext>
                </a:extLst>
              </a:tr>
              <a:tr h="495171">
                <a:tc>
                  <a:txBody>
                    <a:bodyPr/>
                    <a:lstStyle/>
                    <a:p>
                      <a:pPr algn="l"/>
                      <a:r>
                        <a:rPr lang="en-US" sz="1400" b="0"/>
                        <a:t>Non-Preferred Brand Drugs</a:t>
                      </a:r>
                    </a:p>
                  </a:txBody>
                  <a:tcPr marL="68562" marR="68562" marT="34281" marB="3428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l"/>
                      <a:r>
                        <a:rPr lang="en-US" sz="1400" b="0" u="none" strike="noStrike" cap="none" baseline="0" dirty="0">
                          <a:solidFill>
                            <a:schemeClr val="dk1"/>
                          </a:solidFill>
                          <a:sym typeface="Arial"/>
                        </a:rPr>
                        <a:t>Non-preferred brand drugs often have a generic or preferred brand drug option where your cost share will be lower.	</a:t>
                      </a:r>
                      <a:endParaRPr lang="en-US" sz="1400" b="0" i="0" u="none" strike="noStrike" cap="none" baseline="0" dirty="0">
                        <a:solidFill>
                          <a:schemeClr val="dk1"/>
                        </a:solidFill>
                        <a:latin typeface="+mn-lt"/>
                        <a:ea typeface="+mn-ea"/>
                        <a:cs typeface="+mn-cs"/>
                        <a:sym typeface="Arial"/>
                      </a:endParaRPr>
                    </a:p>
                  </a:txBody>
                  <a:tcPr marL="68562" marR="68562" marT="34281" marB="3428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232219939"/>
                  </a:ext>
                </a:extLst>
              </a:tr>
              <a:tr h="495171">
                <a:tc>
                  <a:txBody>
                    <a:bodyPr/>
                    <a:lstStyle/>
                    <a:p>
                      <a:pPr algn="l"/>
                      <a:r>
                        <a:rPr lang="en-US" sz="1400" b="0"/>
                        <a:t>Specialty Drugs</a:t>
                      </a:r>
                    </a:p>
                  </a:txBody>
                  <a:tcPr marL="68562" marR="68562" marT="34281" marB="3428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l"/>
                      <a:r>
                        <a:rPr lang="en-US" sz="1400" b="0" u="none" strike="noStrike" cap="none" baseline="0" dirty="0">
                          <a:solidFill>
                            <a:schemeClr val="dk1"/>
                          </a:solidFill>
                          <a:sym typeface="Arial"/>
                        </a:rPr>
                        <a:t>Specialty drugs are medications that may be used to treat complex and/or rare health conditions and must be obtained from a pharmacy in the Exclusive Specialty Pharmacy Network or through mail order.	</a:t>
                      </a:r>
                      <a:endParaRPr lang="en-US" sz="1400" b="0" i="0" u="none" strike="noStrike" cap="none" baseline="0" dirty="0">
                        <a:solidFill>
                          <a:schemeClr val="dk1"/>
                        </a:solidFill>
                        <a:latin typeface="+mn-lt"/>
                        <a:ea typeface="+mn-ea"/>
                        <a:cs typeface="+mn-cs"/>
                        <a:sym typeface="Arial"/>
                      </a:endParaRPr>
                    </a:p>
                  </a:txBody>
                  <a:tcPr marL="68562" marR="68562" marT="34281" marB="3428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708972962"/>
                  </a:ext>
                </a:extLst>
              </a:tr>
              <a:tr h="495171">
                <a:tc>
                  <a:txBody>
                    <a:bodyPr/>
                    <a:lstStyle/>
                    <a:p>
                      <a:pPr algn="l"/>
                      <a:r>
                        <a:rPr lang="en-US" sz="1400" b="0"/>
                        <a:t>Maintenance Medications</a:t>
                      </a:r>
                    </a:p>
                  </a:txBody>
                  <a:tcPr marL="68562" marR="68562" marT="34281" marB="3428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u="none" strike="noStrike" kern="1200" cap="none" spc="0" normalizeH="0" baseline="0" noProof="0" dirty="0">
                          <a:ln>
                            <a:noFill/>
                          </a:ln>
                          <a:solidFill>
                            <a:srgbClr val="303030"/>
                          </a:solidFill>
                          <a:effectLst/>
                          <a:uLnTx/>
                          <a:uFillTx/>
                        </a:rPr>
                        <a:t>Used to treat chronic, long-term conditions, such as high blood pressure or diabetes, and are taken on a regular, recurring basis.</a:t>
                      </a:r>
                      <a:r>
                        <a:rPr kumimoji="0" lang="en-US" sz="1400" b="0" u="none" strike="noStrike" kern="1200" cap="none" spc="0" normalizeH="0" baseline="0" noProof="0" dirty="0">
                          <a:ln>
                            <a:noFill/>
                          </a:ln>
                          <a:solidFill>
                            <a:schemeClr val="dk1"/>
                          </a:solidFill>
                          <a:effectLst/>
                          <a:uLnTx/>
                          <a:uFillTx/>
                          <a:sym typeface="Arial"/>
                        </a:rPr>
                        <a:t> Available in 90-day supply.</a:t>
                      </a:r>
                      <a:endParaRPr kumimoji="0" lang="en-US" sz="1400" b="0" i="0" u="none" strike="noStrike" kern="1200" cap="none" spc="0" normalizeH="0" baseline="0" noProof="0" dirty="0">
                        <a:ln>
                          <a:noFill/>
                        </a:ln>
                        <a:solidFill>
                          <a:srgbClr val="303030"/>
                        </a:solidFill>
                        <a:effectLst/>
                        <a:uLnTx/>
                        <a:uFillTx/>
                        <a:latin typeface="+mn-lt"/>
                        <a:ea typeface="+mn-ea"/>
                        <a:cs typeface="+mn-cs"/>
                      </a:endParaRPr>
                    </a:p>
                  </a:txBody>
                  <a:tcPr marL="68562" marR="68562" marT="34281" marB="3428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200211342"/>
                  </a:ext>
                </a:extLst>
              </a:tr>
            </a:tbl>
          </a:graphicData>
        </a:graphic>
      </p:graphicFrame>
    </p:spTree>
    <p:extLst>
      <p:ext uri="{BB962C8B-B14F-4D97-AF65-F5344CB8AC3E}">
        <p14:creationId xmlns:p14="http://schemas.microsoft.com/office/powerpoint/2010/main" val="5667920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247553"/>
            <a:ext cx="8579005" cy="1143000"/>
          </a:xfrm>
        </p:spPr>
        <p:txBody>
          <a:bodyPr/>
          <a:lstStyle/>
          <a:p>
            <a:r>
              <a:rPr lang="en-US" sz="3200" dirty="0"/>
              <a:t>5-TIER PHARMACY BENEFIT- </a:t>
            </a:r>
          </a:p>
        </p:txBody>
      </p:sp>
      <p:sp>
        <p:nvSpPr>
          <p:cNvPr id="3" name="Rectangle 2"/>
          <p:cNvSpPr/>
          <p:nvPr/>
        </p:nvSpPr>
        <p:spPr>
          <a:xfrm>
            <a:off x="1065213" y="1321968"/>
            <a:ext cx="914400" cy="7315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9" name="Content Placeholder 3">
            <a:extLst>
              <a:ext uri="{FF2B5EF4-FFF2-40B4-BE49-F238E27FC236}">
                <a16:creationId xmlns:a16="http://schemas.microsoft.com/office/drawing/2014/main" id="{7AD2781D-616C-034F-9CA8-93A4708FA876}"/>
              </a:ext>
            </a:extLst>
          </p:cNvPr>
          <p:cNvGraphicFramePr>
            <a:graphicFrameLocks/>
          </p:cNvGraphicFramePr>
          <p:nvPr>
            <p:extLst>
              <p:ext uri="{D42A27DB-BD31-4B8C-83A1-F6EECF244321}">
                <p14:modId xmlns:p14="http://schemas.microsoft.com/office/powerpoint/2010/main" val="3338518556"/>
              </p:ext>
            </p:extLst>
          </p:nvPr>
        </p:nvGraphicFramePr>
        <p:xfrm>
          <a:off x="829994" y="1249378"/>
          <a:ext cx="10888393" cy="5002819"/>
        </p:xfrm>
        <a:graphic>
          <a:graphicData uri="http://schemas.openxmlformats.org/drawingml/2006/table">
            <a:tbl>
              <a:tblPr firstRow="1" bandRow="1">
                <a:tableStyleId>{B301B821-A1FF-4177-AEE7-76D212191A09}</a:tableStyleId>
              </a:tblPr>
              <a:tblGrid>
                <a:gridCol w="3226726">
                  <a:extLst>
                    <a:ext uri="{9D8B030D-6E8A-4147-A177-3AD203B41FA5}">
                      <a16:colId xmlns:a16="http://schemas.microsoft.com/office/drawing/2014/main" val="20000"/>
                    </a:ext>
                  </a:extLst>
                </a:gridCol>
                <a:gridCol w="2553889">
                  <a:extLst>
                    <a:ext uri="{9D8B030D-6E8A-4147-A177-3AD203B41FA5}">
                      <a16:colId xmlns:a16="http://schemas.microsoft.com/office/drawing/2014/main" val="20001"/>
                    </a:ext>
                  </a:extLst>
                </a:gridCol>
                <a:gridCol w="2553889">
                  <a:extLst>
                    <a:ext uri="{9D8B030D-6E8A-4147-A177-3AD203B41FA5}">
                      <a16:colId xmlns:a16="http://schemas.microsoft.com/office/drawing/2014/main" val="20002"/>
                    </a:ext>
                  </a:extLst>
                </a:gridCol>
                <a:gridCol w="2553889">
                  <a:extLst>
                    <a:ext uri="{9D8B030D-6E8A-4147-A177-3AD203B41FA5}">
                      <a16:colId xmlns:a16="http://schemas.microsoft.com/office/drawing/2014/main" val="3795612629"/>
                    </a:ext>
                  </a:extLst>
                </a:gridCol>
              </a:tblGrid>
              <a:tr h="650381">
                <a:tc>
                  <a:txBody>
                    <a:bodyPr/>
                    <a:lstStyle/>
                    <a:p>
                      <a:pPr>
                        <a:lnSpc>
                          <a:spcPct val="90000"/>
                        </a:lnSpc>
                      </a:pPr>
                      <a:endParaRPr lang="en-US" sz="1600" b="1" dirty="0">
                        <a:latin typeface="Open Sans" panose="020B0606030504020204" pitchFamily="34" charset="0"/>
                        <a:ea typeface="Open Sans" panose="020B0606030504020204" pitchFamily="34" charset="0"/>
                        <a:cs typeface="Open Sans" panose="020B0606030504020204" pitchFamily="34" charset="0"/>
                      </a:endParaRP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lnSpc>
                          <a:spcPct val="90000"/>
                        </a:lnSpc>
                      </a:pPr>
                      <a:r>
                        <a:rPr lang="en-US" sz="1600" b="1" dirty="0" err="1">
                          <a:latin typeface="Open Sans" panose="020B0606030504020204" pitchFamily="34" charset="0"/>
                          <a:ea typeface="Open Sans" panose="020B0606030504020204" pitchFamily="34" charset="0"/>
                          <a:cs typeface="Open Sans" panose="020B0606030504020204" pitchFamily="34" charset="0"/>
                        </a:rPr>
                        <a:t>BlueChoice</a:t>
                      </a:r>
                      <a:r>
                        <a:rPr lang="en-US" sz="1600" b="1" dirty="0">
                          <a:latin typeface="Open Sans" panose="020B0606030504020204" pitchFamily="34" charset="0"/>
                          <a:ea typeface="Open Sans" panose="020B0606030504020204" pitchFamily="34" charset="0"/>
                          <a:cs typeface="Open Sans" panose="020B0606030504020204" pitchFamily="34" charset="0"/>
                        </a:rPr>
                        <a:t> HMO Open Access Rx</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lnSpc>
                          <a:spcPct val="90000"/>
                        </a:lnSpc>
                      </a:pPr>
                      <a:r>
                        <a:rPr lang="en-US" sz="1600" dirty="0" err="1">
                          <a:latin typeface="Open Sans" panose="020B0606030504020204" pitchFamily="34" charset="0"/>
                          <a:ea typeface="Open Sans" panose="020B0606030504020204" pitchFamily="34" charset="0"/>
                          <a:cs typeface="Open Sans" panose="020B0606030504020204" pitchFamily="34" charset="0"/>
                        </a:rPr>
                        <a:t>BluePreferred</a:t>
                      </a:r>
                      <a:r>
                        <a:rPr lang="en-US" sz="1600" dirty="0">
                          <a:latin typeface="Open Sans" panose="020B0606030504020204" pitchFamily="34" charset="0"/>
                          <a:ea typeface="Open Sans" panose="020B0606030504020204" pitchFamily="34" charset="0"/>
                          <a:cs typeface="Open Sans" panose="020B0606030504020204" pitchFamily="34" charset="0"/>
                        </a:rPr>
                        <a:t> PPO RX</a:t>
                      </a:r>
                      <a:endParaRPr lang="en-US" sz="1600" b="1" dirty="0">
                        <a:latin typeface="Open Sans" panose="020B0606030504020204" pitchFamily="34" charset="0"/>
                        <a:ea typeface="Open Sans" panose="020B0606030504020204" pitchFamily="34" charset="0"/>
                        <a:cs typeface="Open Sans" panose="020B0606030504020204" pitchFamily="34" charset="0"/>
                      </a:endParaRP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lnSpc>
                          <a:spcPct val="90000"/>
                        </a:lnSpc>
                      </a:pPr>
                      <a:r>
                        <a:rPr lang="en-US" sz="1600" b="1" dirty="0" err="1">
                          <a:latin typeface="Open Sans" panose="020B0606030504020204" pitchFamily="34" charset="0"/>
                          <a:ea typeface="Open Sans" panose="020B0606030504020204" pitchFamily="34" charset="0"/>
                          <a:cs typeface="Open Sans" panose="020B0606030504020204" pitchFamily="34" charset="0"/>
                        </a:rPr>
                        <a:t>BlueChoice</a:t>
                      </a:r>
                      <a:r>
                        <a:rPr lang="en-US" sz="1600" b="1" dirty="0">
                          <a:latin typeface="Open Sans" panose="020B0606030504020204" pitchFamily="34" charset="0"/>
                          <a:ea typeface="Open Sans" panose="020B0606030504020204" pitchFamily="34" charset="0"/>
                          <a:cs typeface="Open Sans" panose="020B0606030504020204" pitchFamily="34" charset="0"/>
                        </a:rPr>
                        <a:t> Advantage CDHP HSA</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713835">
                <a:tc>
                  <a:txBody>
                    <a:bodyPr/>
                    <a:lstStyle/>
                    <a:p>
                      <a:pPr marL="3175" lvl="1" indent="0" algn="l"/>
                      <a:r>
                        <a:rPr lang="en-US" sz="1600" b="1" kern="1200" dirty="0">
                          <a:solidFill>
                            <a:schemeClr val="tx1">
                              <a:lumMod val="75000"/>
                              <a:lumOff val="25000"/>
                            </a:schemeClr>
                          </a:solidFill>
                          <a:effectLst/>
                          <a:latin typeface="Open Sans" panose="020B0606030504020204" pitchFamily="34" charset="0"/>
                          <a:ea typeface="Open Sans" panose="020B0606030504020204" pitchFamily="34" charset="0"/>
                          <a:cs typeface="Open Sans" panose="020B0606030504020204" pitchFamily="34" charset="0"/>
                        </a:rPr>
                        <a:t>Out of pocket Max*</a:t>
                      </a:r>
                      <a:endParaRPr lang="en-US" sz="1600" b="0" i="1" kern="1200" dirty="0">
                        <a:solidFill>
                          <a:schemeClr val="tx1">
                            <a:lumMod val="75000"/>
                            <a:lumOff val="25000"/>
                          </a:schemeClr>
                        </a:solidFill>
                        <a:effectLst/>
                        <a:latin typeface="Open Sans" panose="020B0606030504020204" pitchFamily="34" charset="0"/>
                        <a:ea typeface="Open Sans" panose="020B0606030504020204" pitchFamily="34" charset="0"/>
                        <a:cs typeface="Open Sans" panose="020B0606030504020204" pitchFamily="34" charset="0"/>
                      </a:endParaRP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$3,500 Individual</a:t>
                      </a:r>
                    </a:p>
                    <a:p>
                      <a:pPr algn="ctr"/>
                      <a:r>
                        <a:rPr lang="en-US"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$9,400 Family</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$5,100 Individual</a:t>
                      </a:r>
                    </a:p>
                    <a:p>
                      <a:pPr algn="ctr"/>
                      <a:r>
                        <a:rPr lang="en-US"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$10,200 Family</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$4,650 Individual</a:t>
                      </a:r>
                    </a:p>
                    <a:p>
                      <a:pPr algn="ctr"/>
                      <a:r>
                        <a:rPr lang="en-US"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$9,850 Family</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1"/>
                  </a:ext>
                </a:extLst>
              </a:tr>
              <a:tr h="535771">
                <a:tc>
                  <a:txBody>
                    <a:bodyPr/>
                    <a:lstStyle/>
                    <a:p>
                      <a:pPr algn="l"/>
                      <a:r>
                        <a:rPr lang="en-US"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Tier 1: </a:t>
                      </a:r>
                    </a:p>
                    <a:p>
                      <a:pPr algn="l"/>
                      <a:r>
                        <a:rPr lang="en-US"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Generic drugs</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$20</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$20</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$20</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2"/>
                  </a:ext>
                </a:extLst>
              </a:tr>
              <a:tr h="713835">
                <a:tc>
                  <a:txBody>
                    <a:bodyPr/>
                    <a:lstStyle/>
                    <a:p>
                      <a:pPr algn="l"/>
                      <a:r>
                        <a:rPr lang="en-US"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Tier 2:</a:t>
                      </a:r>
                      <a:r>
                        <a:rPr lang="en-US" sz="16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p>
                    <a:p>
                      <a:pPr algn="l"/>
                      <a:r>
                        <a:rPr lang="en-US" sz="16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Preferred brand drugs</a:t>
                      </a:r>
                      <a:endParaRPr lang="en-US"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$40</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$40</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$40</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3"/>
                  </a:ext>
                </a:extLst>
              </a:tr>
              <a:tr h="761368">
                <a:tc>
                  <a:txBody>
                    <a:bodyPr/>
                    <a:lstStyle/>
                    <a:p>
                      <a:pPr algn="l"/>
                      <a:r>
                        <a:rPr lang="en-US"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Tier 3: </a:t>
                      </a:r>
                    </a:p>
                    <a:p>
                      <a:pPr algn="l"/>
                      <a:r>
                        <a:rPr lang="en-US"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Non-preferred brand drugs</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$55</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$55</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$55</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4"/>
                  </a:ext>
                </a:extLst>
              </a:tr>
              <a:tr h="761368">
                <a:tc>
                  <a:txBody>
                    <a:bodyPr/>
                    <a:lstStyle/>
                    <a:p>
                      <a:pPr algn="l"/>
                      <a:r>
                        <a:rPr lang="en-US"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Tier 4:</a:t>
                      </a:r>
                      <a:r>
                        <a:rPr lang="en-US" sz="16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br>
                        <a:rPr lang="en-US" sz="16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en-US" sz="16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Preferred specialty drugs</a:t>
                      </a:r>
                      <a:endParaRPr lang="en-US"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$40</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$40</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$40</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5"/>
                  </a:ext>
                </a:extLst>
              </a:tr>
              <a:tr h="761368">
                <a:tc>
                  <a:txBody>
                    <a:bodyPr/>
                    <a:lstStyle/>
                    <a:p>
                      <a:pPr algn="l"/>
                      <a:r>
                        <a:rPr lang="en-US"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Tier 5:</a:t>
                      </a:r>
                      <a:r>
                        <a:rPr lang="en-US" sz="16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br>
                        <a:rPr lang="en-US" sz="16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en-US" sz="16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Non-preferred specialty drugs</a:t>
                      </a:r>
                      <a:endParaRPr lang="en-US"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$55</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$55</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$55</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13" name="TextBox 12">
            <a:extLst>
              <a:ext uri="{FF2B5EF4-FFF2-40B4-BE49-F238E27FC236}">
                <a16:creationId xmlns:a16="http://schemas.microsoft.com/office/drawing/2014/main" id="{21FF7283-A779-C942-AC1E-A38A654081BC}"/>
              </a:ext>
            </a:extLst>
          </p:cNvPr>
          <p:cNvSpPr txBox="1"/>
          <p:nvPr/>
        </p:nvSpPr>
        <p:spPr>
          <a:xfrm>
            <a:off x="1065212" y="6399726"/>
            <a:ext cx="4325896" cy="215444"/>
          </a:xfrm>
          <a:prstGeom prst="rect">
            <a:avLst/>
          </a:prstGeom>
          <a:noFill/>
        </p:spPr>
        <p:txBody>
          <a:bodyPr wrap="square" lIns="0" rIns="0" rtlCol="0">
            <a:spAutoFit/>
          </a:bodyPr>
          <a:lstStyle/>
          <a:p>
            <a:pPr defTabSz="342900">
              <a:defRPr/>
            </a:pPr>
            <a:r>
              <a:rPr lang="en-US" sz="800" dirty="0">
                <a:solidFill>
                  <a:prstClr val="black"/>
                </a:solidFill>
                <a:latin typeface="Open Sans" charset="0"/>
                <a:ea typeface="Open Sans" charset="0"/>
                <a:cs typeface="Open Sans" charset="0"/>
              </a:rPr>
              <a:t>* No cost drugs are preventive drugs/oral chemotherapy drugs/diabetic supplies.</a:t>
            </a:r>
          </a:p>
        </p:txBody>
      </p:sp>
      <p:sp>
        <p:nvSpPr>
          <p:cNvPr id="11" name="TextBox 10">
            <a:extLst>
              <a:ext uri="{FF2B5EF4-FFF2-40B4-BE49-F238E27FC236}">
                <a16:creationId xmlns:a16="http://schemas.microsoft.com/office/drawing/2014/main" id="{EAD3E43F-6811-8946-9D0D-8518D75141CE}"/>
              </a:ext>
            </a:extLst>
          </p:cNvPr>
          <p:cNvSpPr txBox="1"/>
          <p:nvPr/>
        </p:nvSpPr>
        <p:spPr>
          <a:xfrm>
            <a:off x="978715" y="417478"/>
            <a:ext cx="1895071" cy="307777"/>
          </a:xfrm>
          <a:prstGeom prst="rect">
            <a:avLst/>
          </a:prstGeom>
          <a:noFill/>
        </p:spPr>
        <p:txBody>
          <a:bodyPr wrap="none" rtlCol="0">
            <a:spAutoFit/>
          </a:bodyPr>
          <a:lstStyle/>
          <a:p>
            <a:r>
              <a:rPr lang="en-US" sz="1400" dirty="0">
                <a:solidFill>
                  <a:schemeClr val="accent1"/>
                </a:solidFill>
                <a:latin typeface="Oswald Regular" panose="02000503000000000000" pitchFamily="2" charset="77"/>
              </a:rPr>
              <a:t>PRESCRIPTION BENEFITS</a:t>
            </a:r>
          </a:p>
        </p:txBody>
      </p:sp>
    </p:spTree>
    <p:extLst>
      <p:ext uri="{BB962C8B-B14F-4D97-AF65-F5344CB8AC3E}">
        <p14:creationId xmlns:p14="http://schemas.microsoft.com/office/powerpoint/2010/main" val="15275082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72D63-CC49-0482-9AE5-69D3FBC47B48}"/>
              </a:ext>
            </a:extLst>
          </p:cNvPr>
          <p:cNvSpPr>
            <a:spLocks noGrp="1"/>
          </p:cNvSpPr>
          <p:nvPr>
            <p:ph type="ctrTitle"/>
          </p:nvPr>
        </p:nvSpPr>
        <p:spPr/>
        <p:txBody>
          <a:bodyPr/>
          <a:lstStyle/>
          <a:p>
            <a:r>
              <a:rPr lang="en-US" dirty="0"/>
              <a:t>Mail Order Pharmacy</a:t>
            </a:r>
          </a:p>
        </p:txBody>
      </p:sp>
      <p:sp>
        <p:nvSpPr>
          <p:cNvPr id="7" name="Text Placeholder 6">
            <a:extLst>
              <a:ext uri="{FF2B5EF4-FFF2-40B4-BE49-F238E27FC236}">
                <a16:creationId xmlns:a16="http://schemas.microsoft.com/office/drawing/2014/main" id="{855CE146-D95B-C96E-ABBF-6AF6B17F4125}"/>
              </a:ext>
            </a:extLst>
          </p:cNvPr>
          <p:cNvSpPr>
            <a:spLocks noGrp="1"/>
          </p:cNvSpPr>
          <p:nvPr>
            <p:ph type="body" sz="quarter" idx="14"/>
          </p:nvPr>
        </p:nvSpPr>
        <p:spPr>
          <a:xfrm>
            <a:off x="609442" y="967409"/>
            <a:ext cx="6861468" cy="5242891"/>
          </a:xfrm>
        </p:spPr>
        <p:txBody>
          <a:bodyPr/>
          <a:lstStyle/>
          <a:p>
            <a:pPr marL="0" indent="0">
              <a:buNone/>
            </a:pPr>
            <a:r>
              <a:rPr lang="en-US" b="1" dirty="0"/>
              <a:t>Save time and money on maintenance prescriptions</a:t>
            </a:r>
          </a:p>
          <a:p>
            <a:r>
              <a:rPr lang="en-US" dirty="0"/>
              <a:t>Fill prescriptions online, by phone or by mail</a:t>
            </a:r>
          </a:p>
          <a:p>
            <a:r>
              <a:rPr lang="en-US" dirty="0"/>
              <a:t>Schedule automatic refills</a:t>
            </a:r>
          </a:p>
          <a:p>
            <a:r>
              <a:rPr lang="en-US" dirty="0"/>
              <a:t>Select delivery location</a:t>
            </a:r>
          </a:p>
          <a:p>
            <a:r>
              <a:rPr lang="en-US" dirty="0"/>
              <a:t>Consult a pharmacist by phone 24/7</a:t>
            </a:r>
          </a:p>
          <a:p>
            <a:r>
              <a:rPr lang="en-US" dirty="0"/>
              <a:t>Receive email notification of order status</a:t>
            </a:r>
          </a:p>
        </p:txBody>
      </p:sp>
      <p:sp>
        <p:nvSpPr>
          <p:cNvPr id="3" name="Slide Number Placeholder 2">
            <a:extLst>
              <a:ext uri="{FF2B5EF4-FFF2-40B4-BE49-F238E27FC236}">
                <a16:creationId xmlns:a16="http://schemas.microsoft.com/office/drawing/2014/main" id="{71AE413C-7B0D-0F37-368A-341152970973}"/>
              </a:ext>
            </a:extLst>
          </p:cNvPr>
          <p:cNvSpPr>
            <a:spLocks noGrp="1"/>
          </p:cNvSpPr>
          <p:nvPr>
            <p:ph type="sldNum" sz="quarter" idx="12"/>
          </p:nvPr>
        </p:nvSpPr>
        <p:spPr/>
        <p:txBody>
          <a:bodyPr/>
          <a:lstStyle/>
          <a:p>
            <a:fld id="{50BDF835-6A26-47A6-A2BD-7D4ECF93647D}" type="slidenum">
              <a:rPr lang="en-US" smtClean="0"/>
              <a:pPr/>
              <a:t>23</a:t>
            </a:fld>
            <a:endParaRPr lang="en-US" dirty="0"/>
          </a:p>
        </p:txBody>
      </p:sp>
      <p:sp>
        <p:nvSpPr>
          <p:cNvPr id="8" name="Text Placeholder 1">
            <a:extLst>
              <a:ext uri="{FF2B5EF4-FFF2-40B4-BE49-F238E27FC236}">
                <a16:creationId xmlns:a16="http://schemas.microsoft.com/office/drawing/2014/main" id="{4DA1086D-25EF-7BC9-D2CC-7BDAEB438F7A}"/>
              </a:ext>
            </a:extLst>
          </p:cNvPr>
          <p:cNvSpPr txBox="1">
            <a:spLocks/>
          </p:cNvSpPr>
          <p:nvPr/>
        </p:nvSpPr>
        <p:spPr>
          <a:xfrm>
            <a:off x="609441" y="4823791"/>
            <a:ext cx="6312847" cy="1629132"/>
          </a:xfrm>
          <a:prstGeom prst="roundRect">
            <a:avLst>
              <a:gd name="adj" fmla="val 7854"/>
            </a:avLst>
          </a:prstGeom>
          <a:solidFill>
            <a:srgbClr val="CDF0EC">
              <a:alpha val="50000"/>
            </a:srgbClr>
          </a:solidFill>
          <a:ln>
            <a:noFill/>
          </a:ln>
        </p:spPr>
        <p:txBody>
          <a:bodyPr lIns="274249" tIns="274249" rIns="274249" bIns="274249" anchor="ctr" anchorCtr="0"/>
          <a:lstStyle>
            <a:lvl1pPr marL="228600" indent="-228600" algn="l" defTabSz="914400" rtl="0" eaLnBrk="1" latinLnBrk="0" hangingPunct="1">
              <a:lnSpc>
                <a:spcPct val="100000"/>
              </a:lnSpc>
              <a:spcBef>
                <a:spcPts val="10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dirty="0">
                <a:ea typeface="Open Sans"/>
                <a:cs typeface="Open Sans"/>
              </a:rPr>
              <a:t>Visit</a:t>
            </a:r>
            <a:r>
              <a:rPr lang="en-US" b="1" dirty="0">
                <a:ea typeface="Open Sans"/>
                <a:cs typeface="Open Sans"/>
              </a:rPr>
              <a:t> </a:t>
            </a:r>
            <a:r>
              <a:rPr lang="en-US" b="1" dirty="0">
                <a:solidFill>
                  <a:schemeClr val="tx2"/>
                </a:solidFill>
                <a:ea typeface="Open Sans"/>
                <a:cs typeface="Open Sans"/>
                <a:hlinkClick r:id="rId2"/>
              </a:rPr>
              <a:t>carefirst.com/myaccount </a:t>
            </a:r>
            <a:r>
              <a:rPr lang="en-US" dirty="0">
                <a:ea typeface="Open Sans"/>
                <a:cs typeface="Open Sans"/>
              </a:rPr>
              <a:t>and log in.</a:t>
            </a:r>
            <a:endParaRPr lang="en-US" dirty="0"/>
          </a:p>
          <a:p>
            <a:pPr>
              <a:defRPr/>
            </a:pPr>
            <a:r>
              <a:rPr lang="en-US" dirty="0">
                <a:ea typeface="Open Sans"/>
                <a:cs typeface="Open Sans"/>
              </a:rPr>
              <a:t>Under the </a:t>
            </a:r>
            <a:r>
              <a:rPr lang="en-US" i="1" dirty="0">
                <a:ea typeface="Open Sans"/>
                <a:cs typeface="Open Sans"/>
              </a:rPr>
              <a:t>Coverage </a:t>
            </a:r>
            <a:r>
              <a:rPr lang="en-US" dirty="0">
                <a:ea typeface="Open Sans"/>
                <a:cs typeface="Open Sans"/>
              </a:rPr>
              <a:t>tab, select </a:t>
            </a:r>
            <a:r>
              <a:rPr lang="en-US" i="1" dirty="0">
                <a:ea typeface="Open Sans"/>
                <a:cs typeface="Open Sans"/>
              </a:rPr>
              <a:t>Drug and Pharmacy Resources.</a:t>
            </a:r>
            <a:endParaRPr lang="en-US" dirty="0"/>
          </a:p>
          <a:p>
            <a:pPr>
              <a:defRPr/>
            </a:pPr>
            <a:r>
              <a:rPr lang="en-US" dirty="0">
                <a:ea typeface="Open Sans"/>
                <a:cs typeface="Open Sans"/>
              </a:rPr>
              <a:t>Select </a:t>
            </a:r>
            <a:r>
              <a:rPr lang="en-US" i="1" dirty="0">
                <a:ea typeface="Open Sans"/>
                <a:cs typeface="Open Sans"/>
              </a:rPr>
              <a:t>Request a New Mail Order Prescription</a:t>
            </a:r>
            <a:r>
              <a:rPr lang="en-US" dirty="0">
                <a:ea typeface="Open Sans"/>
                <a:cs typeface="Open Sans"/>
              </a:rPr>
              <a:t> and enter the prescription information to be verified by your doctor.</a:t>
            </a:r>
            <a:endParaRPr lang="en-US" i="1" dirty="0">
              <a:ea typeface="Open Sans"/>
              <a:cs typeface="Open Sans"/>
            </a:endParaRPr>
          </a:p>
        </p:txBody>
      </p:sp>
      <p:grpSp>
        <p:nvGrpSpPr>
          <p:cNvPr id="4" name="Group 3">
            <a:extLst>
              <a:ext uri="{FF2B5EF4-FFF2-40B4-BE49-F238E27FC236}">
                <a16:creationId xmlns:a16="http://schemas.microsoft.com/office/drawing/2014/main" id="{C69CBA58-C410-3C0A-99E8-2F004352B96B}"/>
              </a:ext>
            </a:extLst>
          </p:cNvPr>
          <p:cNvGrpSpPr/>
          <p:nvPr/>
        </p:nvGrpSpPr>
        <p:grpSpPr>
          <a:xfrm>
            <a:off x="7527157" y="1371200"/>
            <a:ext cx="4022891" cy="2232567"/>
            <a:chOff x="5047205" y="1362469"/>
            <a:chExt cx="3413369" cy="1894304"/>
          </a:xfrm>
        </p:grpSpPr>
        <p:pic>
          <p:nvPicPr>
            <p:cNvPr id="5" name="Picture 4">
              <a:hlinkClick r:id="rId3"/>
              <a:extLst>
                <a:ext uri="{FF2B5EF4-FFF2-40B4-BE49-F238E27FC236}">
                  <a16:creationId xmlns:a16="http://schemas.microsoft.com/office/drawing/2014/main" id="{56F7F782-50B7-278C-2896-9123E83D79FB}"/>
                </a:ext>
              </a:extLst>
            </p:cNvPr>
            <p:cNvPicPr>
              <a:picLocks noChangeAspect="1"/>
            </p:cNvPicPr>
            <p:nvPr/>
          </p:nvPicPr>
          <p:blipFill>
            <a:blip r:embed="rId4">
              <a:extLst>
                <a:ext uri="{28A0092B-C50C-407E-A947-70E740481C1C}">
                  <a14:useLocalDpi xmlns:a14="http://schemas.microsoft.com/office/drawing/2010/main" val="0"/>
                </a:ext>
              </a:extLst>
            </a:blip>
            <a:srcRect l="170" t="763" r="-111" b="791"/>
            <a:stretch/>
          </p:blipFill>
          <p:spPr>
            <a:xfrm>
              <a:off x="5047205" y="1362469"/>
              <a:ext cx="3413369" cy="1894304"/>
            </a:xfrm>
            <a:prstGeom prst="rect">
              <a:avLst/>
            </a:prstGeom>
            <a:ln w="12700">
              <a:solidFill>
                <a:schemeClr val="bg1">
                  <a:lumMod val="85000"/>
                </a:schemeClr>
              </a:solidFill>
            </a:ln>
          </p:spPr>
        </p:pic>
        <p:grpSp>
          <p:nvGrpSpPr>
            <p:cNvPr id="9" name="Group 8">
              <a:extLst>
                <a:ext uri="{FF2B5EF4-FFF2-40B4-BE49-F238E27FC236}">
                  <a16:creationId xmlns:a16="http://schemas.microsoft.com/office/drawing/2014/main" id="{85E8B7B9-A735-519C-23DE-02E4BEAEA4CF}"/>
                </a:ext>
              </a:extLst>
            </p:cNvPr>
            <p:cNvGrpSpPr/>
            <p:nvPr/>
          </p:nvGrpSpPr>
          <p:grpSpPr>
            <a:xfrm>
              <a:off x="6442983" y="1949939"/>
              <a:ext cx="621811" cy="621811"/>
              <a:chOff x="6442983" y="1949939"/>
              <a:chExt cx="621811" cy="621811"/>
            </a:xfrm>
          </p:grpSpPr>
          <p:sp>
            <p:nvSpPr>
              <p:cNvPr id="11" name="Oval 10">
                <a:extLst>
                  <a:ext uri="{FF2B5EF4-FFF2-40B4-BE49-F238E27FC236}">
                    <a16:creationId xmlns:a16="http://schemas.microsoft.com/office/drawing/2014/main" id="{1D56BF20-DECF-80CA-13AF-2D0AC1EEE8C3}"/>
                  </a:ext>
                </a:extLst>
              </p:cNvPr>
              <p:cNvSpPr/>
              <p:nvPr/>
            </p:nvSpPr>
            <p:spPr>
              <a:xfrm>
                <a:off x="6442983" y="1949939"/>
                <a:ext cx="621811" cy="621811"/>
              </a:xfrm>
              <a:prstGeom prst="ellipse">
                <a:avLst/>
              </a:prstGeom>
              <a:noFill/>
              <a:ln w="92075">
                <a:solidFill>
                  <a:schemeClr val="tx2">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12" name="Triangle 11">
                <a:extLst>
                  <a:ext uri="{FF2B5EF4-FFF2-40B4-BE49-F238E27FC236}">
                    <a16:creationId xmlns:a16="http://schemas.microsoft.com/office/drawing/2014/main" id="{FF047DF6-6A5A-99DE-EAB5-754E119BF49D}"/>
                  </a:ext>
                </a:extLst>
              </p:cNvPr>
              <p:cNvSpPr/>
              <p:nvPr/>
            </p:nvSpPr>
            <p:spPr>
              <a:xfrm rot="5400000">
                <a:off x="6588158" y="2084951"/>
                <a:ext cx="419924" cy="351787"/>
              </a:xfrm>
              <a:prstGeom prst="triangle">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grpSp>
      </p:grpSp>
      <p:pic>
        <p:nvPicPr>
          <p:cNvPr id="16" name="Picture 15" descr="A box with a symbol on it&#10;&#10;Description automatically generated">
            <a:extLst>
              <a:ext uri="{FF2B5EF4-FFF2-40B4-BE49-F238E27FC236}">
                <a16:creationId xmlns:a16="http://schemas.microsoft.com/office/drawing/2014/main" id="{624BAE2B-BA25-691E-B267-98609D52BB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59336" y="3763617"/>
            <a:ext cx="1411574" cy="1758232"/>
          </a:xfrm>
          <a:prstGeom prst="rect">
            <a:avLst/>
          </a:prstGeom>
        </p:spPr>
      </p:pic>
    </p:spTree>
    <p:extLst>
      <p:ext uri="{BB962C8B-B14F-4D97-AF65-F5344CB8AC3E}">
        <p14:creationId xmlns:p14="http://schemas.microsoft.com/office/powerpoint/2010/main" val="16889635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2E415AF1-4283-5E1F-0E5C-37F7FBF02769}"/>
              </a:ext>
            </a:extLst>
          </p:cNvPr>
          <p:cNvSpPr>
            <a:spLocks noGrp="1"/>
          </p:cNvSpPr>
          <p:nvPr>
            <p:ph type="body" sz="quarter" idx="13"/>
          </p:nvPr>
        </p:nvSpPr>
        <p:spPr/>
        <p:txBody>
          <a:bodyPr/>
          <a:lstStyle/>
          <a:p>
            <a:r>
              <a:rPr lang="en-US" b="1" dirty="0">
                <a:latin typeface="+mn-lt"/>
              </a:rPr>
              <a:t>Making the Most </a:t>
            </a:r>
            <a:br>
              <a:rPr lang="en-US" b="1" dirty="0">
                <a:latin typeface="+mn-lt"/>
              </a:rPr>
            </a:br>
            <a:r>
              <a:rPr lang="en-US" b="1" dirty="0">
                <a:latin typeface="+mn-lt"/>
              </a:rPr>
              <a:t>of Your Plan</a:t>
            </a:r>
            <a:endParaRPr lang="en-US" sz="6198" dirty="0"/>
          </a:p>
        </p:txBody>
      </p:sp>
      <p:sp>
        <p:nvSpPr>
          <p:cNvPr id="3" name="Slide Number Placeholder 2">
            <a:extLst>
              <a:ext uri="{FF2B5EF4-FFF2-40B4-BE49-F238E27FC236}">
                <a16:creationId xmlns:a16="http://schemas.microsoft.com/office/drawing/2014/main" id="{67D39606-DF33-A47A-1085-A7B1D07A6620}"/>
              </a:ext>
            </a:extLst>
          </p:cNvPr>
          <p:cNvSpPr>
            <a:spLocks noGrp="1"/>
          </p:cNvSpPr>
          <p:nvPr>
            <p:ph type="sldNum" sz="quarter" idx="4294967295"/>
          </p:nvPr>
        </p:nvSpPr>
        <p:spPr>
          <a:xfrm>
            <a:off x="11092226" y="6434289"/>
            <a:ext cx="442958" cy="365030"/>
          </a:xfrm>
        </p:spPr>
        <p:txBody>
          <a:bodyPr/>
          <a:lstStyle/>
          <a:p>
            <a:pPr defTabSz="457063">
              <a:defRPr/>
            </a:pPr>
            <a:fld id="{50BDF835-6A26-47A6-A2BD-7D4ECF93647D}" type="slidenum">
              <a:rPr lang="en-US">
                <a:solidFill>
                  <a:srgbClr val="646464"/>
                </a:solidFill>
                <a:latin typeface="Open Sans"/>
              </a:rPr>
              <a:pPr defTabSz="457063">
                <a:defRPr/>
              </a:pPr>
              <a:t>24</a:t>
            </a:fld>
            <a:endParaRPr lang="en-US" dirty="0">
              <a:solidFill>
                <a:srgbClr val="646464"/>
              </a:solidFill>
              <a:latin typeface="Open Sans"/>
            </a:endParaRPr>
          </a:p>
        </p:txBody>
      </p:sp>
    </p:spTree>
    <p:extLst>
      <p:ext uri="{BB962C8B-B14F-4D97-AF65-F5344CB8AC3E}">
        <p14:creationId xmlns:p14="http://schemas.microsoft.com/office/powerpoint/2010/main" val="2654457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4BDCA-613F-C2CB-BF35-0753EF969EE6}"/>
              </a:ext>
            </a:extLst>
          </p:cNvPr>
          <p:cNvSpPr>
            <a:spLocks noGrp="1"/>
          </p:cNvSpPr>
          <p:nvPr>
            <p:ph type="ctrTitle"/>
          </p:nvPr>
        </p:nvSpPr>
        <p:spPr/>
        <p:txBody>
          <a:bodyPr/>
          <a:lstStyle/>
          <a:p>
            <a:r>
              <a:rPr lang="en-US" dirty="0"/>
              <a:t>Your Member ID Card</a:t>
            </a:r>
          </a:p>
        </p:txBody>
      </p:sp>
      <p:pic>
        <p:nvPicPr>
          <p:cNvPr id="24" name="Picture 23" descr="A screen shot of a computer&#10;&#10;Description automatically generated">
            <a:extLst>
              <a:ext uri="{FF2B5EF4-FFF2-40B4-BE49-F238E27FC236}">
                <a16:creationId xmlns:a16="http://schemas.microsoft.com/office/drawing/2014/main" id="{5D972923-20E7-013D-9E64-D802E519CB3A}"/>
              </a:ext>
            </a:extLst>
          </p:cNvPr>
          <p:cNvPicPr>
            <a:picLocks noChangeAspect="1"/>
          </p:cNvPicPr>
          <p:nvPr/>
        </p:nvPicPr>
        <p:blipFill rotWithShape="1">
          <a:blip r:embed="rId2">
            <a:extLst>
              <a:ext uri="{28A0092B-C50C-407E-A947-70E740481C1C}">
                <a14:useLocalDpi xmlns:a14="http://schemas.microsoft.com/office/drawing/2010/main" val="0"/>
              </a:ext>
            </a:extLst>
          </a:blip>
          <a:srcRect r="36690"/>
          <a:stretch/>
        </p:blipFill>
        <p:spPr>
          <a:xfrm>
            <a:off x="229712" y="1296947"/>
            <a:ext cx="4391994" cy="5360627"/>
          </a:xfrm>
          <a:prstGeom prst="rect">
            <a:avLst/>
          </a:prstGeom>
        </p:spPr>
      </p:pic>
      <p:grpSp>
        <p:nvGrpSpPr>
          <p:cNvPr id="7" name="Group 6">
            <a:extLst>
              <a:ext uri="{FF2B5EF4-FFF2-40B4-BE49-F238E27FC236}">
                <a16:creationId xmlns:a16="http://schemas.microsoft.com/office/drawing/2014/main" id="{D142EE29-C46B-48E6-DBEF-22FE29141584}"/>
              </a:ext>
            </a:extLst>
          </p:cNvPr>
          <p:cNvGrpSpPr/>
          <p:nvPr/>
        </p:nvGrpSpPr>
        <p:grpSpPr>
          <a:xfrm>
            <a:off x="5295666" y="1586482"/>
            <a:ext cx="5122600" cy="3225745"/>
            <a:chOff x="1714991" y="1997337"/>
            <a:chExt cx="5123934" cy="3226585"/>
          </a:xfrm>
        </p:grpSpPr>
        <p:sp>
          <p:nvSpPr>
            <p:cNvPr id="5" name="TextBox 4">
              <a:extLst>
                <a:ext uri="{FF2B5EF4-FFF2-40B4-BE49-F238E27FC236}">
                  <a16:creationId xmlns:a16="http://schemas.microsoft.com/office/drawing/2014/main" id="{D4F108AB-38CE-433F-D683-FB5F1CE0CFF6}"/>
                </a:ext>
              </a:extLst>
            </p:cNvPr>
            <p:cNvSpPr txBox="1"/>
            <p:nvPr/>
          </p:nvSpPr>
          <p:spPr>
            <a:xfrm>
              <a:off x="2266925" y="2019412"/>
              <a:ext cx="4572000" cy="338554"/>
            </a:xfrm>
            <a:prstGeom prst="rect">
              <a:avLst/>
            </a:prstGeom>
            <a:noFill/>
          </p:spPr>
          <p:txBody>
            <a:bodyPr wrap="square">
              <a:spAutoFit/>
            </a:bodyPr>
            <a:lstStyle/>
            <a:p>
              <a:pPr defTabSz="457063"/>
              <a:r>
                <a:rPr lang="en-US" sz="1600" dirty="0">
                  <a:solidFill>
                    <a:srgbClr val="303030"/>
                  </a:solidFill>
                  <a:latin typeface="Open Sans"/>
                </a:rPr>
                <a:t>Member ID</a:t>
              </a:r>
            </a:p>
          </p:txBody>
        </p:sp>
        <p:sp>
          <p:nvSpPr>
            <p:cNvPr id="8" name="TextBox 7">
              <a:extLst>
                <a:ext uri="{FF2B5EF4-FFF2-40B4-BE49-F238E27FC236}">
                  <a16:creationId xmlns:a16="http://schemas.microsoft.com/office/drawing/2014/main" id="{A2D00317-E66A-C4CF-5D13-7A559BFA83C0}"/>
                </a:ext>
              </a:extLst>
            </p:cNvPr>
            <p:cNvSpPr txBox="1"/>
            <p:nvPr/>
          </p:nvSpPr>
          <p:spPr>
            <a:xfrm>
              <a:off x="2266925" y="2586139"/>
              <a:ext cx="4572000" cy="338554"/>
            </a:xfrm>
            <a:prstGeom prst="rect">
              <a:avLst/>
            </a:prstGeom>
            <a:noFill/>
          </p:spPr>
          <p:txBody>
            <a:bodyPr wrap="square">
              <a:spAutoFit/>
            </a:bodyPr>
            <a:lstStyle/>
            <a:p>
              <a:pPr defTabSz="457063"/>
              <a:r>
                <a:rPr lang="en-US" sz="1600">
                  <a:solidFill>
                    <a:srgbClr val="303030"/>
                  </a:solidFill>
                  <a:latin typeface="Open Sans"/>
                </a:rPr>
                <a:t>Group number</a:t>
              </a:r>
            </a:p>
          </p:txBody>
        </p:sp>
        <p:sp>
          <p:nvSpPr>
            <p:cNvPr id="15" name="TextBox 14">
              <a:extLst>
                <a:ext uri="{FF2B5EF4-FFF2-40B4-BE49-F238E27FC236}">
                  <a16:creationId xmlns:a16="http://schemas.microsoft.com/office/drawing/2014/main" id="{D3944BFC-6655-344D-1764-5ED8F45F510D}"/>
                </a:ext>
              </a:extLst>
            </p:cNvPr>
            <p:cNvSpPr txBox="1"/>
            <p:nvPr/>
          </p:nvSpPr>
          <p:spPr>
            <a:xfrm>
              <a:off x="2266925" y="3152866"/>
              <a:ext cx="4572000" cy="338554"/>
            </a:xfrm>
            <a:prstGeom prst="rect">
              <a:avLst/>
            </a:prstGeom>
            <a:noFill/>
          </p:spPr>
          <p:txBody>
            <a:bodyPr wrap="square">
              <a:spAutoFit/>
            </a:bodyPr>
            <a:lstStyle/>
            <a:p>
              <a:pPr defTabSz="457063"/>
              <a:r>
                <a:rPr lang="en-US" sz="1600" dirty="0">
                  <a:solidFill>
                    <a:srgbClr val="303030"/>
                  </a:solidFill>
                  <a:latin typeface="Open Sans"/>
                </a:rPr>
                <a:t>Primary care provider (PCP)</a:t>
              </a:r>
            </a:p>
          </p:txBody>
        </p:sp>
        <p:sp>
          <p:nvSpPr>
            <p:cNvPr id="16" name="TextBox 15">
              <a:extLst>
                <a:ext uri="{FF2B5EF4-FFF2-40B4-BE49-F238E27FC236}">
                  <a16:creationId xmlns:a16="http://schemas.microsoft.com/office/drawing/2014/main" id="{662F7BD6-8702-8E2A-4E23-1B523A3D3949}"/>
                </a:ext>
              </a:extLst>
            </p:cNvPr>
            <p:cNvSpPr txBox="1"/>
            <p:nvPr/>
          </p:nvSpPr>
          <p:spPr>
            <a:xfrm>
              <a:off x="2266925" y="3719593"/>
              <a:ext cx="4572000" cy="338554"/>
            </a:xfrm>
            <a:prstGeom prst="rect">
              <a:avLst/>
            </a:prstGeom>
            <a:noFill/>
          </p:spPr>
          <p:txBody>
            <a:bodyPr wrap="square">
              <a:spAutoFit/>
            </a:bodyPr>
            <a:lstStyle/>
            <a:p>
              <a:pPr defTabSz="457063"/>
              <a:r>
                <a:rPr lang="en-US" sz="1600">
                  <a:solidFill>
                    <a:srgbClr val="303030"/>
                  </a:solidFill>
                  <a:latin typeface="Open Sans"/>
                </a:rPr>
                <a:t>Copays</a:t>
              </a:r>
            </a:p>
          </p:txBody>
        </p:sp>
        <p:sp>
          <p:nvSpPr>
            <p:cNvPr id="22" name="TextBox 21">
              <a:extLst>
                <a:ext uri="{FF2B5EF4-FFF2-40B4-BE49-F238E27FC236}">
                  <a16:creationId xmlns:a16="http://schemas.microsoft.com/office/drawing/2014/main" id="{0C17812A-CF9A-6C7E-FF59-629F825169A2}"/>
                </a:ext>
              </a:extLst>
            </p:cNvPr>
            <p:cNvSpPr txBox="1"/>
            <p:nvPr/>
          </p:nvSpPr>
          <p:spPr>
            <a:xfrm>
              <a:off x="2266925" y="4286320"/>
              <a:ext cx="4572000" cy="338554"/>
            </a:xfrm>
            <a:prstGeom prst="rect">
              <a:avLst/>
            </a:prstGeom>
            <a:noFill/>
          </p:spPr>
          <p:txBody>
            <a:bodyPr wrap="square">
              <a:spAutoFit/>
            </a:bodyPr>
            <a:lstStyle/>
            <a:p>
              <a:pPr defTabSz="457063"/>
              <a:r>
                <a:rPr lang="en-US" sz="1600">
                  <a:solidFill>
                    <a:srgbClr val="303030"/>
                  </a:solidFill>
                  <a:latin typeface="Open Sans"/>
                </a:rPr>
                <a:t>Deductible and out-of-pocket max </a:t>
              </a:r>
            </a:p>
          </p:txBody>
        </p:sp>
        <p:sp>
          <p:nvSpPr>
            <p:cNvPr id="23" name="TextBox 22">
              <a:extLst>
                <a:ext uri="{FF2B5EF4-FFF2-40B4-BE49-F238E27FC236}">
                  <a16:creationId xmlns:a16="http://schemas.microsoft.com/office/drawing/2014/main" id="{8B29F486-3FE2-E9A0-2DE7-6710888C5CF9}"/>
                </a:ext>
              </a:extLst>
            </p:cNvPr>
            <p:cNvSpPr txBox="1"/>
            <p:nvPr/>
          </p:nvSpPr>
          <p:spPr>
            <a:xfrm>
              <a:off x="2266925" y="4853048"/>
              <a:ext cx="4572000" cy="338554"/>
            </a:xfrm>
            <a:prstGeom prst="rect">
              <a:avLst/>
            </a:prstGeom>
            <a:noFill/>
          </p:spPr>
          <p:txBody>
            <a:bodyPr wrap="square">
              <a:spAutoFit/>
            </a:bodyPr>
            <a:lstStyle/>
            <a:p>
              <a:pPr defTabSz="457063"/>
              <a:r>
                <a:rPr lang="en-US" sz="1600" dirty="0">
                  <a:solidFill>
                    <a:srgbClr val="303030"/>
                  </a:solidFill>
                  <a:latin typeface="Open Sans"/>
                </a:rPr>
                <a:t>Important phone numbers</a:t>
              </a:r>
            </a:p>
          </p:txBody>
        </p:sp>
        <p:sp>
          <p:nvSpPr>
            <p:cNvPr id="26" name="Oval 25">
              <a:extLst>
                <a:ext uri="{FF2B5EF4-FFF2-40B4-BE49-F238E27FC236}">
                  <a16:creationId xmlns:a16="http://schemas.microsoft.com/office/drawing/2014/main" id="{80C17748-8975-7B35-F4F9-1C353156BBC0}"/>
                </a:ext>
              </a:extLst>
            </p:cNvPr>
            <p:cNvSpPr>
              <a:spLocks noChangeAspect="1"/>
            </p:cNvSpPr>
            <p:nvPr/>
          </p:nvSpPr>
          <p:spPr>
            <a:xfrm>
              <a:off x="1714991" y="1997337"/>
              <a:ext cx="403194" cy="403194"/>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tIns="91416" bIns="91416" rtlCol="0" anchor="ctr" anchorCtr="0"/>
            <a:lstStyle/>
            <a:p>
              <a:pPr algn="ctr" defTabSz="457063"/>
              <a:r>
                <a:rPr lang="en-US" sz="1600" b="1" dirty="0">
                  <a:solidFill>
                    <a:srgbClr val="FFFFFF"/>
                  </a:solidFill>
                  <a:latin typeface="Open Sans"/>
                </a:rPr>
                <a:t>1</a:t>
              </a:r>
            </a:p>
          </p:txBody>
        </p:sp>
        <p:sp>
          <p:nvSpPr>
            <p:cNvPr id="27" name="Oval 26">
              <a:extLst>
                <a:ext uri="{FF2B5EF4-FFF2-40B4-BE49-F238E27FC236}">
                  <a16:creationId xmlns:a16="http://schemas.microsoft.com/office/drawing/2014/main" id="{DFD1741F-2CB7-0712-5737-25C260C7D121}"/>
                </a:ext>
              </a:extLst>
            </p:cNvPr>
            <p:cNvSpPr>
              <a:spLocks noChangeAspect="1"/>
            </p:cNvSpPr>
            <p:nvPr/>
          </p:nvSpPr>
          <p:spPr>
            <a:xfrm>
              <a:off x="1714991" y="2562015"/>
              <a:ext cx="403194" cy="403194"/>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tIns="91416" bIns="91416" rtlCol="0" anchor="ctr" anchorCtr="0"/>
            <a:lstStyle/>
            <a:p>
              <a:pPr algn="ctr" defTabSz="457063"/>
              <a:r>
                <a:rPr lang="en-US" sz="1600" b="1" dirty="0">
                  <a:solidFill>
                    <a:srgbClr val="FFFFFF"/>
                  </a:solidFill>
                  <a:latin typeface="Open Sans"/>
                </a:rPr>
                <a:t>2</a:t>
              </a:r>
            </a:p>
          </p:txBody>
        </p:sp>
        <p:sp>
          <p:nvSpPr>
            <p:cNvPr id="28" name="Oval 27">
              <a:extLst>
                <a:ext uri="{FF2B5EF4-FFF2-40B4-BE49-F238E27FC236}">
                  <a16:creationId xmlns:a16="http://schemas.microsoft.com/office/drawing/2014/main" id="{ED9311D1-7DC2-4746-3D05-F2A76678126F}"/>
                </a:ext>
              </a:extLst>
            </p:cNvPr>
            <p:cNvSpPr>
              <a:spLocks noChangeAspect="1"/>
            </p:cNvSpPr>
            <p:nvPr/>
          </p:nvSpPr>
          <p:spPr>
            <a:xfrm>
              <a:off x="1714991" y="3126693"/>
              <a:ext cx="403194" cy="403194"/>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tIns="91416" bIns="91416" rtlCol="0" anchor="ctr" anchorCtr="0"/>
            <a:lstStyle/>
            <a:p>
              <a:pPr algn="ctr" defTabSz="457063"/>
              <a:r>
                <a:rPr lang="en-US" sz="1600" b="1" dirty="0">
                  <a:solidFill>
                    <a:srgbClr val="FFFFFF"/>
                  </a:solidFill>
                  <a:latin typeface="Open Sans"/>
                </a:rPr>
                <a:t>3</a:t>
              </a:r>
            </a:p>
          </p:txBody>
        </p:sp>
        <p:sp>
          <p:nvSpPr>
            <p:cNvPr id="29" name="Oval 28">
              <a:extLst>
                <a:ext uri="{FF2B5EF4-FFF2-40B4-BE49-F238E27FC236}">
                  <a16:creationId xmlns:a16="http://schemas.microsoft.com/office/drawing/2014/main" id="{26813494-4219-C474-413D-DC3E57C17F7F}"/>
                </a:ext>
              </a:extLst>
            </p:cNvPr>
            <p:cNvSpPr>
              <a:spLocks noChangeAspect="1"/>
            </p:cNvSpPr>
            <p:nvPr/>
          </p:nvSpPr>
          <p:spPr>
            <a:xfrm>
              <a:off x="1714991" y="3691371"/>
              <a:ext cx="403194" cy="403194"/>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tIns="91416" bIns="91416" rtlCol="0" anchor="ctr" anchorCtr="0"/>
            <a:lstStyle/>
            <a:p>
              <a:pPr algn="ctr" defTabSz="457063"/>
              <a:r>
                <a:rPr lang="en-US" sz="1600" b="1" dirty="0">
                  <a:solidFill>
                    <a:srgbClr val="FFFFFF"/>
                  </a:solidFill>
                  <a:latin typeface="Open Sans"/>
                </a:rPr>
                <a:t>4</a:t>
              </a:r>
            </a:p>
          </p:txBody>
        </p:sp>
        <p:sp>
          <p:nvSpPr>
            <p:cNvPr id="30" name="Oval 29">
              <a:extLst>
                <a:ext uri="{FF2B5EF4-FFF2-40B4-BE49-F238E27FC236}">
                  <a16:creationId xmlns:a16="http://schemas.microsoft.com/office/drawing/2014/main" id="{92F5C37C-C825-A74A-0F2F-C817324AB8F8}"/>
                </a:ext>
              </a:extLst>
            </p:cNvPr>
            <p:cNvSpPr>
              <a:spLocks noChangeAspect="1"/>
            </p:cNvSpPr>
            <p:nvPr/>
          </p:nvSpPr>
          <p:spPr>
            <a:xfrm>
              <a:off x="1714991" y="4256049"/>
              <a:ext cx="403194" cy="403194"/>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tIns="91416" bIns="91416" rtlCol="0" anchor="ctr" anchorCtr="0"/>
            <a:lstStyle/>
            <a:p>
              <a:pPr algn="ctr" defTabSz="457063"/>
              <a:r>
                <a:rPr lang="en-US" sz="1600" b="1" dirty="0">
                  <a:solidFill>
                    <a:srgbClr val="FFFFFF"/>
                  </a:solidFill>
                  <a:latin typeface="Open Sans"/>
                </a:rPr>
                <a:t>5</a:t>
              </a:r>
            </a:p>
          </p:txBody>
        </p:sp>
        <p:sp>
          <p:nvSpPr>
            <p:cNvPr id="31" name="Oval 30">
              <a:extLst>
                <a:ext uri="{FF2B5EF4-FFF2-40B4-BE49-F238E27FC236}">
                  <a16:creationId xmlns:a16="http://schemas.microsoft.com/office/drawing/2014/main" id="{0BB4E45D-9A4A-1064-0FEA-19DDB15F2B3A}"/>
                </a:ext>
              </a:extLst>
            </p:cNvPr>
            <p:cNvSpPr>
              <a:spLocks noChangeAspect="1"/>
            </p:cNvSpPr>
            <p:nvPr/>
          </p:nvSpPr>
          <p:spPr>
            <a:xfrm>
              <a:off x="1714991" y="4820728"/>
              <a:ext cx="403194" cy="403194"/>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tIns="91416" bIns="91416" rtlCol="0" anchor="ctr" anchorCtr="0"/>
            <a:lstStyle/>
            <a:p>
              <a:pPr algn="ctr" defTabSz="457063"/>
              <a:r>
                <a:rPr lang="en-US" sz="1600" b="1" dirty="0">
                  <a:solidFill>
                    <a:srgbClr val="FFFFFF"/>
                  </a:solidFill>
                  <a:latin typeface="Open Sans"/>
                </a:rPr>
                <a:t>6</a:t>
              </a:r>
            </a:p>
          </p:txBody>
        </p:sp>
      </p:grpSp>
      <p:sp>
        <p:nvSpPr>
          <p:cNvPr id="6" name="Slide Number Placeholder 2">
            <a:extLst>
              <a:ext uri="{FF2B5EF4-FFF2-40B4-BE49-F238E27FC236}">
                <a16:creationId xmlns:a16="http://schemas.microsoft.com/office/drawing/2014/main" id="{B54DEAA5-9DD9-C188-C6C0-0D4A0B1E9161}"/>
              </a:ext>
            </a:extLst>
          </p:cNvPr>
          <p:cNvSpPr txBox="1">
            <a:spLocks/>
          </p:cNvSpPr>
          <p:nvPr/>
        </p:nvSpPr>
        <p:spPr>
          <a:xfrm>
            <a:off x="11092226" y="6434289"/>
            <a:ext cx="442958" cy="365030"/>
          </a:xfrm>
          <a:prstGeom prst="rect">
            <a:avLst/>
          </a:prstGeom>
        </p:spPr>
        <p:txBody>
          <a:bodyPr vert="horz" lIns="0" tIns="45708" rIns="0" bIns="45708"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457063"/>
            <a:fld id="{50BDF835-6A26-47A6-A2BD-7D4ECF93647D}" type="slidenum">
              <a:rPr lang="en-US">
                <a:solidFill>
                  <a:srgbClr val="303030">
                    <a:tint val="75000"/>
                  </a:srgbClr>
                </a:solidFill>
                <a:latin typeface="Open Sans"/>
              </a:rPr>
              <a:pPr defTabSz="457063"/>
              <a:t>25</a:t>
            </a:fld>
            <a:endParaRPr lang="en-US" dirty="0">
              <a:solidFill>
                <a:srgbClr val="303030">
                  <a:tint val="75000"/>
                </a:srgbClr>
              </a:solidFill>
              <a:latin typeface="Open Sans"/>
            </a:endParaRPr>
          </a:p>
        </p:txBody>
      </p:sp>
      <p:sp>
        <p:nvSpPr>
          <p:cNvPr id="3" name="TextBox 2">
            <a:extLst>
              <a:ext uri="{FF2B5EF4-FFF2-40B4-BE49-F238E27FC236}">
                <a16:creationId xmlns:a16="http://schemas.microsoft.com/office/drawing/2014/main" id="{DC173332-C83A-343D-0F36-253D59C86152}"/>
              </a:ext>
            </a:extLst>
          </p:cNvPr>
          <p:cNvSpPr txBox="1"/>
          <p:nvPr/>
        </p:nvSpPr>
        <p:spPr>
          <a:xfrm>
            <a:off x="691196" y="5013176"/>
            <a:ext cx="1440362" cy="428095"/>
          </a:xfrm>
          <a:prstGeom prst="rect">
            <a:avLst/>
          </a:prstGeom>
          <a:solidFill>
            <a:schemeClr val="bg1"/>
          </a:solidFill>
        </p:spPr>
        <p:txBody>
          <a:bodyPr vert="horz" wrap="square" lIns="0" tIns="0" rIns="0" bIns="0" rtlCol="0" anchor="ctr">
            <a:noAutofit/>
          </a:bodyPr>
          <a:lstStyle/>
          <a:p>
            <a:pPr defTabSz="457063"/>
            <a:r>
              <a:rPr lang="en-US" sz="400" dirty="0">
                <a:solidFill>
                  <a:srgbClr val="3F3F3F"/>
                </a:solidFill>
                <a:latin typeface="Open Sans"/>
              </a:rPr>
              <a:t>CareFirst BlueCross BlueShield provides administrative claims payment services only and does not assume any financial risk or obligation with respect to claims.</a:t>
            </a:r>
          </a:p>
          <a:p>
            <a:pPr defTabSz="457063"/>
            <a:endParaRPr lang="en-US" sz="400" dirty="0">
              <a:solidFill>
                <a:srgbClr val="303030"/>
              </a:solidFill>
              <a:latin typeface="Open Sans"/>
            </a:endParaRPr>
          </a:p>
        </p:txBody>
      </p:sp>
    </p:spTree>
    <p:extLst>
      <p:ext uri="{BB962C8B-B14F-4D97-AF65-F5344CB8AC3E}">
        <p14:creationId xmlns:p14="http://schemas.microsoft.com/office/powerpoint/2010/main" val="11164455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FFE37-574A-9E99-AE42-AEDFC2E863FA}"/>
              </a:ext>
            </a:extLst>
          </p:cNvPr>
          <p:cNvSpPr>
            <a:spLocks noGrp="1"/>
          </p:cNvSpPr>
          <p:nvPr>
            <p:ph type="ctrTitle"/>
          </p:nvPr>
        </p:nvSpPr>
        <p:spPr/>
        <p:txBody>
          <a:bodyPr/>
          <a:lstStyle/>
          <a:p>
            <a:r>
              <a:rPr lang="en-US" dirty="0"/>
              <a:t>My Account</a:t>
            </a:r>
          </a:p>
        </p:txBody>
      </p:sp>
      <p:sp>
        <p:nvSpPr>
          <p:cNvPr id="4" name="Text Placeholder 3">
            <a:extLst>
              <a:ext uri="{FF2B5EF4-FFF2-40B4-BE49-F238E27FC236}">
                <a16:creationId xmlns:a16="http://schemas.microsoft.com/office/drawing/2014/main" id="{FABA4160-3F6E-A9E7-3B17-B2FBD011AF4E}"/>
              </a:ext>
            </a:extLst>
          </p:cNvPr>
          <p:cNvSpPr>
            <a:spLocks noGrp="1"/>
          </p:cNvSpPr>
          <p:nvPr>
            <p:ph type="body" sz="quarter" idx="13"/>
          </p:nvPr>
        </p:nvSpPr>
        <p:spPr/>
        <p:txBody>
          <a:bodyPr/>
          <a:lstStyle/>
          <a:p>
            <a:r>
              <a:rPr lang="en-US" dirty="0"/>
              <a:t>Your personalized member portal </a:t>
            </a:r>
          </a:p>
        </p:txBody>
      </p:sp>
      <p:sp>
        <p:nvSpPr>
          <p:cNvPr id="6" name="Text Placeholder 5">
            <a:extLst>
              <a:ext uri="{FF2B5EF4-FFF2-40B4-BE49-F238E27FC236}">
                <a16:creationId xmlns:a16="http://schemas.microsoft.com/office/drawing/2014/main" id="{4D9EDB70-F8B2-4852-D4D2-62C3BAC88F6E}"/>
              </a:ext>
            </a:extLst>
          </p:cNvPr>
          <p:cNvSpPr>
            <a:spLocks noGrp="1"/>
          </p:cNvSpPr>
          <p:nvPr>
            <p:ph type="body" sz="quarter" idx="14"/>
          </p:nvPr>
        </p:nvSpPr>
        <p:spPr>
          <a:xfrm>
            <a:off x="609441" y="2173653"/>
            <a:ext cx="6295997" cy="4035923"/>
          </a:xfrm>
        </p:spPr>
        <p:txBody>
          <a:bodyPr/>
          <a:lstStyle/>
          <a:p>
            <a:pPr>
              <a:lnSpc>
                <a:spcPct val="100000"/>
              </a:lnSpc>
            </a:pPr>
            <a:r>
              <a:rPr lang="en-US" dirty="0"/>
              <a:t>Search for doctors, hospitals, urgent care centers, other providers nationwide</a:t>
            </a:r>
          </a:p>
          <a:p>
            <a:pPr>
              <a:lnSpc>
                <a:spcPct val="100000"/>
              </a:lnSpc>
            </a:pPr>
            <a:r>
              <a:rPr lang="en-US" dirty="0"/>
              <a:t>View, order or email member ID cards </a:t>
            </a:r>
          </a:p>
          <a:p>
            <a:pPr>
              <a:lnSpc>
                <a:spcPct val="100000"/>
              </a:lnSpc>
            </a:pPr>
            <a:r>
              <a:rPr lang="en-US" dirty="0"/>
              <a:t>Check claims and deductible status </a:t>
            </a:r>
          </a:p>
          <a:p>
            <a:pPr>
              <a:lnSpc>
                <a:spcPct val="100000"/>
              </a:lnSpc>
            </a:pPr>
            <a:r>
              <a:rPr lang="en-US" dirty="0"/>
              <a:t>Update communication preferences and password </a:t>
            </a:r>
          </a:p>
          <a:p>
            <a:pPr>
              <a:lnSpc>
                <a:spcPct val="100000"/>
              </a:lnSpc>
            </a:pPr>
            <a:r>
              <a:rPr lang="en-US" dirty="0"/>
              <a:t>Quickly access a variety of CareFirst member programs</a:t>
            </a:r>
          </a:p>
        </p:txBody>
      </p:sp>
      <p:sp>
        <p:nvSpPr>
          <p:cNvPr id="5" name="Slide Number Placeholder 4">
            <a:extLst>
              <a:ext uri="{FF2B5EF4-FFF2-40B4-BE49-F238E27FC236}">
                <a16:creationId xmlns:a16="http://schemas.microsoft.com/office/drawing/2014/main" id="{C097F7CB-DE42-89E2-E809-DC846BE08BFA}"/>
              </a:ext>
            </a:extLst>
          </p:cNvPr>
          <p:cNvSpPr>
            <a:spLocks noGrp="1"/>
          </p:cNvSpPr>
          <p:nvPr>
            <p:ph type="sldNum" sz="quarter" idx="12"/>
          </p:nvPr>
        </p:nvSpPr>
        <p:spPr/>
        <p:txBody>
          <a:bodyPr/>
          <a:lstStyle/>
          <a:p>
            <a:pPr defTabSz="457063">
              <a:defRPr/>
            </a:pPr>
            <a:fld id="{50BDF835-6A26-47A6-A2BD-7D4ECF93647D}" type="slidenum">
              <a:rPr lang="en-US">
                <a:solidFill>
                  <a:srgbClr val="646464"/>
                </a:solidFill>
                <a:latin typeface="Open Sans"/>
              </a:rPr>
              <a:pPr defTabSz="457063">
                <a:defRPr/>
              </a:pPr>
              <a:t>26</a:t>
            </a:fld>
            <a:endParaRPr lang="en-US" dirty="0">
              <a:solidFill>
                <a:srgbClr val="646464"/>
              </a:solidFill>
              <a:latin typeface="Open Sans"/>
            </a:endParaRPr>
          </a:p>
        </p:txBody>
      </p:sp>
      <p:sp>
        <p:nvSpPr>
          <p:cNvPr id="3" name="Text Placeholder 1">
            <a:extLst>
              <a:ext uri="{FF2B5EF4-FFF2-40B4-BE49-F238E27FC236}">
                <a16:creationId xmlns:a16="http://schemas.microsoft.com/office/drawing/2014/main" id="{6F637F4C-9B5D-8832-211D-6D2623E61A80}"/>
              </a:ext>
            </a:extLst>
          </p:cNvPr>
          <p:cNvSpPr txBox="1">
            <a:spLocks/>
          </p:cNvSpPr>
          <p:nvPr/>
        </p:nvSpPr>
        <p:spPr>
          <a:xfrm>
            <a:off x="609440" y="4747503"/>
            <a:ext cx="5860013" cy="773802"/>
          </a:xfrm>
          <a:prstGeom prst="roundRect">
            <a:avLst/>
          </a:prstGeom>
          <a:solidFill>
            <a:srgbClr val="CDF0EC">
              <a:alpha val="50000"/>
            </a:srgbClr>
          </a:solidFill>
          <a:ln>
            <a:noFill/>
          </a:ln>
        </p:spPr>
        <p:txBody>
          <a:bodyPr lIns="274249" tIns="0" rIns="274249" bIns="0" anchor="ctr" anchorCtr="0"/>
          <a:lstStyle>
            <a:lvl1pPr marL="228600" indent="-228600" algn="l" defTabSz="914400" rtl="0" eaLnBrk="1" latinLnBrk="0" hangingPunct="1">
              <a:lnSpc>
                <a:spcPct val="100000"/>
              </a:lnSpc>
              <a:spcBef>
                <a:spcPts val="10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126">
              <a:buClr>
                <a:srgbClr val="0099CC"/>
              </a:buClr>
              <a:buNone/>
              <a:defRPr/>
            </a:pPr>
            <a:r>
              <a:rPr lang="en-US" b="1" dirty="0">
                <a:solidFill>
                  <a:srgbClr val="005171"/>
                </a:solidFill>
                <a:latin typeface="Open Sans"/>
                <a:ea typeface="Open Sans" panose="020B0606030504020204" pitchFamily="34" charset="0"/>
                <a:cs typeface="Open Sans" panose="020B0606030504020204" pitchFamily="34" charset="0"/>
              </a:rPr>
              <a:t>Download the CareFirst app or add </a:t>
            </a:r>
            <a:r>
              <a:rPr lang="en-US" b="1" dirty="0">
                <a:solidFill>
                  <a:srgbClr val="005171"/>
                </a:solidFill>
                <a:latin typeface="Open Sans"/>
                <a:ea typeface="Open Sans" panose="020B0606030504020204" pitchFamily="34" charset="0"/>
                <a:cs typeface="Open Sans" panose="020B0606030504020204" pitchFamily="34" charset="0"/>
                <a:hlinkClick r:id="rId3"/>
              </a:rPr>
              <a:t>carefirst.com/myaccount</a:t>
            </a:r>
            <a:r>
              <a:rPr lang="en-US" b="1" dirty="0">
                <a:solidFill>
                  <a:srgbClr val="005171"/>
                </a:solidFill>
                <a:latin typeface="Open Sans"/>
                <a:ea typeface="Open Sans" panose="020B0606030504020204" pitchFamily="34" charset="0"/>
                <a:cs typeface="Open Sans" panose="020B0606030504020204" pitchFamily="34" charset="0"/>
              </a:rPr>
              <a:t> to your mobile favorites!</a:t>
            </a:r>
          </a:p>
        </p:txBody>
      </p:sp>
      <p:grpSp>
        <p:nvGrpSpPr>
          <p:cNvPr id="8" name="Group 7">
            <a:extLst>
              <a:ext uri="{FF2B5EF4-FFF2-40B4-BE49-F238E27FC236}">
                <a16:creationId xmlns:a16="http://schemas.microsoft.com/office/drawing/2014/main" id="{EE54A9F9-E507-7F65-B78D-F99DBBB9C0F5}"/>
              </a:ext>
            </a:extLst>
          </p:cNvPr>
          <p:cNvGrpSpPr/>
          <p:nvPr/>
        </p:nvGrpSpPr>
        <p:grpSpPr>
          <a:xfrm>
            <a:off x="7551358" y="2165699"/>
            <a:ext cx="4022891" cy="2332959"/>
            <a:chOff x="5047205" y="1362469"/>
            <a:chExt cx="3413369" cy="1979485"/>
          </a:xfrm>
        </p:grpSpPr>
        <p:pic>
          <p:nvPicPr>
            <p:cNvPr id="9" name="Picture 8">
              <a:hlinkClick r:id="rId4"/>
              <a:extLst>
                <a:ext uri="{FF2B5EF4-FFF2-40B4-BE49-F238E27FC236}">
                  <a16:creationId xmlns:a16="http://schemas.microsoft.com/office/drawing/2014/main" id="{9818FB94-0DE4-5CD5-6CD4-10CB1F97DEDA}"/>
                </a:ext>
              </a:extLst>
            </p:cNvPr>
            <p:cNvPicPr>
              <a:picLocks noChangeAspect="1"/>
            </p:cNvPicPr>
            <p:nvPr/>
          </p:nvPicPr>
          <p:blipFill>
            <a:blip r:embed="rId5">
              <a:extLst>
                <a:ext uri="{28A0092B-C50C-407E-A947-70E740481C1C}">
                  <a14:useLocalDpi xmlns:a14="http://schemas.microsoft.com/office/drawing/2010/main" val="0"/>
                </a:ext>
              </a:extLst>
            </a:blip>
            <a:srcRect l="1155" r="1155"/>
            <a:stretch/>
          </p:blipFill>
          <p:spPr>
            <a:xfrm>
              <a:off x="5047205" y="1362469"/>
              <a:ext cx="3413369" cy="1979485"/>
            </a:xfrm>
            <a:prstGeom prst="rect">
              <a:avLst/>
            </a:prstGeom>
            <a:ln w="12700">
              <a:solidFill>
                <a:schemeClr val="bg1">
                  <a:lumMod val="85000"/>
                </a:schemeClr>
              </a:solidFill>
            </a:ln>
          </p:spPr>
        </p:pic>
        <p:grpSp>
          <p:nvGrpSpPr>
            <p:cNvPr id="10" name="Group 9">
              <a:extLst>
                <a:ext uri="{FF2B5EF4-FFF2-40B4-BE49-F238E27FC236}">
                  <a16:creationId xmlns:a16="http://schemas.microsoft.com/office/drawing/2014/main" id="{931BF148-F907-ED46-2EB2-BF91E7D40F2C}"/>
                </a:ext>
              </a:extLst>
            </p:cNvPr>
            <p:cNvGrpSpPr/>
            <p:nvPr/>
          </p:nvGrpSpPr>
          <p:grpSpPr>
            <a:xfrm>
              <a:off x="6442983" y="1949939"/>
              <a:ext cx="621811" cy="621811"/>
              <a:chOff x="6442983" y="1949939"/>
              <a:chExt cx="621811" cy="621811"/>
            </a:xfrm>
          </p:grpSpPr>
          <p:sp>
            <p:nvSpPr>
              <p:cNvPr id="15" name="Oval 14">
                <a:extLst>
                  <a:ext uri="{FF2B5EF4-FFF2-40B4-BE49-F238E27FC236}">
                    <a16:creationId xmlns:a16="http://schemas.microsoft.com/office/drawing/2014/main" id="{D1E04486-20BE-9E63-CCFD-CE0173584902}"/>
                  </a:ext>
                </a:extLst>
              </p:cNvPr>
              <p:cNvSpPr/>
              <p:nvPr/>
            </p:nvSpPr>
            <p:spPr>
              <a:xfrm>
                <a:off x="6442983" y="1949939"/>
                <a:ext cx="621811" cy="621811"/>
              </a:xfrm>
              <a:prstGeom prst="ellipse">
                <a:avLst/>
              </a:prstGeom>
              <a:noFill/>
              <a:ln w="92075">
                <a:solidFill>
                  <a:schemeClr val="tx2">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063">
                  <a:defRPr/>
                </a:pPr>
                <a:endParaRPr lang="en-US" sz="1799">
                  <a:solidFill>
                    <a:srgbClr val="FFFFFF"/>
                  </a:solidFill>
                  <a:latin typeface="Open Sans"/>
                </a:endParaRPr>
              </a:p>
            </p:txBody>
          </p:sp>
          <p:sp>
            <p:nvSpPr>
              <p:cNvPr id="16" name="Triangle 15">
                <a:extLst>
                  <a:ext uri="{FF2B5EF4-FFF2-40B4-BE49-F238E27FC236}">
                    <a16:creationId xmlns:a16="http://schemas.microsoft.com/office/drawing/2014/main" id="{3050E993-231E-CF60-A31B-5116BD6558D3}"/>
                  </a:ext>
                </a:extLst>
              </p:cNvPr>
              <p:cNvSpPr/>
              <p:nvPr/>
            </p:nvSpPr>
            <p:spPr>
              <a:xfrm rot="5400000">
                <a:off x="6588158" y="2084951"/>
                <a:ext cx="419924" cy="351787"/>
              </a:xfrm>
              <a:prstGeom prst="triangle">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063">
                  <a:defRPr/>
                </a:pPr>
                <a:endParaRPr lang="en-US" sz="1799" dirty="0">
                  <a:solidFill>
                    <a:srgbClr val="FFFFFF"/>
                  </a:solidFill>
                  <a:latin typeface="Open Sans"/>
                </a:endParaRPr>
              </a:p>
            </p:txBody>
          </p:sp>
        </p:grpSp>
      </p:grpSp>
    </p:spTree>
    <p:extLst>
      <p:ext uri="{BB962C8B-B14F-4D97-AF65-F5344CB8AC3E}">
        <p14:creationId xmlns:p14="http://schemas.microsoft.com/office/powerpoint/2010/main" val="3526773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COST AND COMPARISON TOOLS</a:t>
            </a:r>
          </a:p>
        </p:txBody>
      </p:sp>
      <p:sp>
        <p:nvSpPr>
          <p:cNvPr id="3" name="Content Placeholder 2"/>
          <p:cNvSpPr>
            <a:spLocks noGrp="1"/>
          </p:cNvSpPr>
          <p:nvPr>
            <p:ph idx="1"/>
          </p:nvPr>
        </p:nvSpPr>
        <p:spPr>
          <a:xfrm>
            <a:off x="1065212" y="1904999"/>
            <a:ext cx="10513457" cy="4221163"/>
          </a:xfrm>
        </p:spPr>
        <p:txBody>
          <a:bodyPr tIns="0" bIns="0"/>
          <a:lstStyle/>
          <a:p>
            <a:r>
              <a:rPr lang="en-US" dirty="0"/>
              <a:t>Treatment Cost Estimator</a:t>
            </a:r>
          </a:p>
          <a:p>
            <a:r>
              <a:rPr lang="en-US" dirty="0"/>
              <a:t>Provider comparison tools </a:t>
            </a:r>
            <a:br>
              <a:rPr lang="en-US" dirty="0"/>
            </a:br>
            <a:r>
              <a:rPr lang="en-US" dirty="0"/>
              <a:t>(Find a Doctor)</a:t>
            </a:r>
          </a:p>
          <a:p>
            <a:pPr marL="0" indent="0">
              <a:buNone/>
            </a:pP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9261" y="1745116"/>
            <a:ext cx="6479408" cy="4587422"/>
          </a:xfrm>
          <a:prstGeom prst="rect">
            <a:avLst/>
          </a:prstGeom>
        </p:spPr>
      </p:pic>
      <p:sp>
        <p:nvSpPr>
          <p:cNvPr id="7" name="TextBox 6">
            <a:extLst>
              <a:ext uri="{FF2B5EF4-FFF2-40B4-BE49-F238E27FC236}">
                <a16:creationId xmlns:a16="http://schemas.microsoft.com/office/drawing/2014/main" id="{9346F956-4520-5942-BC96-38E210C0167B}"/>
              </a:ext>
            </a:extLst>
          </p:cNvPr>
          <p:cNvSpPr txBox="1"/>
          <p:nvPr/>
        </p:nvSpPr>
        <p:spPr>
          <a:xfrm>
            <a:off x="978715" y="417478"/>
            <a:ext cx="2363147" cy="307777"/>
          </a:xfrm>
          <a:prstGeom prst="rect">
            <a:avLst/>
          </a:prstGeom>
          <a:noFill/>
        </p:spPr>
        <p:txBody>
          <a:bodyPr wrap="none" rtlCol="0">
            <a:spAutoFit/>
          </a:bodyPr>
          <a:lstStyle/>
          <a:p>
            <a:r>
              <a:rPr lang="en-US" sz="1400" dirty="0">
                <a:solidFill>
                  <a:schemeClr val="accent1"/>
                </a:solidFill>
                <a:latin typeface="Oswald" panose="02000503000000000000" pitchFamily="2" charset="77"/>
              </a:rPr>
              <a:t>MAKE THE MOST OF YOUR PLAN</a:t>
            </a:r>
          </a:p>
        </p:txBody>
      </p:sp>
      <p:sp>
        <p:nvSpPr>
          <p:cNvPr id="8" name="Rectangle 7">
            <a:extLst>
              <a:ext uri="{FF2B5EF4-FFF2-40B4-BE49-F238E27FC236}">
                <a16:creationId xmlns:a16="http://schemas.microsoft.com/office/drawing/2014/main" id="{9001BEC2-5245-6042-A748-18C7030D538C}"/>
              </a:ext>
            </a:extLst>
          </p:cNvPr>
          <p:cNvSpPr/>
          <p:nvPr/>
        </p:nvSpPr>
        <p:spPr>
          <a:xfrm>
            <a:off x="1065211" y="1323162"/>
            <a:ext cx="914400" cy="7315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46765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4BDCA-613F-C2CB-BF35-0753EF969EE6}"/>
              </a:ext>
            </a:extLst>
          </p:cNvPr>
          <p:cNvSpPr>
            <a:spLocks noGrp="1"/>
          </p:cNvSpPr>
          <p:nvPr>
            <p:ph type="ctrTitle"/>
          </p:nvPr>
        </p:nvSpPr>
        <p:spPr/>
        <p:txBody>
          <a:bodyPr/>
          <a:lstStyle/>
          <a:p>
            <a:r>
              <a:rPr lang="en-US" dirty="0"/>
              <a:t>Know Before You Go</a:t>
            </a:r>
          </a:p>
        </p:txBody>
      </p:sp>
      <p:sp>
        <p:nvSpPr>
          <p:cNvPr id="3" name="Text Placeholder 2">
            <a:extLst>
              <a:ext uri="{FF2B5EF4-FFF2-40B4-BE49-F238E27FC236}">
                <a16:creationId xmlns:a16="http://schemas.microsoft.com/office/drawing/2014/main" id="{B65F583A-471F-2BEB-DF87-223C370B0FC4}"/>
              </a:ext>
            </a:extLst>
          </p:cNvPr>
          <p:cNvSpPr>
            <a:spLocks noGrp="1"/>
          </p:cNvSpPr>
          <p:nvPr>
            <p:ph type="body" sz="quarter" idx="13"/>
          </p:nvPr>
        </p:nvSpPr>
        <p:spPr/>
        <p:txBody>
          <a:bodyPr/>
          <a:lstStyle/>
          <a:p>
            <a:r>
              <a:rPr lang="en-US" dirty="0"/>
              <a:t>Know where to go before you need care to save more on healthcare costs</a:t>
            </a:r>
          </a:p>
        </p:txBody>
      </p:sp>
      <p:sp>
        <p:nvSpPr>
          <p:cNvPr id="7" name="Slide Number Placeholder 2">
            <a:extLst>
              <a:ext uri="{FF2B5EF4-FFF2-40B4-BE49-F238E27FC236}">
                <a16:creationId xmlns:a16="http://schemas.microsoft.com/office/drawing/2014/main" id="{8E2CF2AF-1401-C6A5-0106-91E25F4DCF74}"/>
              </a:ext>
            </a:extLst>
          </p:cNvPr>
          <p:cNvSpPr txBox="1">
            <a:spLocks/>
          </p:cNvSpPr>
          <p:nvPr/>
        </p:nvSpPr>
        <p:spPr>
          <a:xfrm>
            <a:off x="11092226" y="6434289"/>
            <a:ext cx="442958" cy="365030"/>
          </a:xfrm>
          <a:prstGeom prst="rect">
            <a:avLst/>
          </a:prstGeom>
        </p:spPr>
        <p:txBody>
          <a:bodyPr vert="horz" lIns="0" tIns="45708" rIns="0" bIns="45708"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457063"/>
            <a:fld id="{50BDF835-6A26-47A6-A2BD-7D4ECF93647D}" type="slidenum">
              <a:rPr lang="en-US">
                <a:solidFill>
                  <a:srgbClr val="303030">
                    <a:tint val="75000"/>
                  </a:srgbClr>
                </a:solidFill>
                <a:latin typeface="Open Sans"/>
              </a:rPr>
              <a:pPr defTabSz="457063"/>
              <a:t>28</a:t>
            </a:fld>
            <a:endParaRPr lang="en-US" dirty="0">
              <a:solidFill>
                <a:srgbClr val="303030">
                  <a:tint val="75000"/>
                </a:srgbClr>
              </a:solidFill>
              <a:latin typeface="Open Sans"/>
            </a:endParaRPr>
          </a:p>
        </p:txBody>
      </p:sp>
      <p:sp>
        <p:nvSpPr>
          <p:cNvPr id="6" name="TextBox 5">
            <a:extLst>
              <a:ext uri="{FF2B5EF4-FFF2-40B4-BE49-F238E27FC236}">
                <a16:creationId xmlns:a16="http://schemas.microsoft.com/office/drawing/2014/main" id="{50E33F68-127E-8E66-2DDD-D2BC996AB8F8}"/>
              </a:ext>
            </a:extLst>
          </p:cNvPr>
          <p:cNvSpPr txBox="1"/>
          <p:nvPr/>
        </p:nvSpPr>
        <p:spPr>
          <a:xfrm>
            <a:off x="609441" y="6079751"/>
            <a:ext cx="3728673" cy="548497"/>
          </a:xfrm>
          <a:prstGeom prst="rect">
            <a:avLst/>
          </a:prstGeom>
        </p:spPr>
        <p:txBody>
          <a:bodyPr vert="horz" wrap="square" lIns="0" tIns="0" rIns="0" bIns="0" rtlCol="0" anchor="ctr">
            <a:noAutofit/>
          </a:bodyPr>
          <a:lstStyle/>
          <a:p>
            <a:pPr defTabSz="457063"/>
            <a:r>
              <a:rPr lang="en-US" sz="800" dirty="0">
                <a:solidFill>
                  <a:srgbClr val="303030"/>
                </a:solidFill>
                <a:latin typeface="Open Sans Light" panose="020B0306030504020204" pitchFamily="34" charset="0"/>
                <a:ea typeface="Open Sans Light" panose="020B0306030504020204" pitchFamily="34" charset="0"/>
                <a:cs typeface="Open Sans Light" panose="020B0306030504020204" pitchFamily="34" charset="0"/>
              </a:rPr>
              <a:t>* Members with an HSA-qualified plan will pay $0 after meeting the deductible.</a:t>
            </a:r>
          </a:p>
        </p:txBody>
      </p:sp>
      <p:graphicFrame>
        <p:nvGraphicFramePr>
          <p:cNvPr id="9" name="Table 8">
            <a:extLst>
              <a:ext uri="{FF2B5EF4-FFF2-40B4-BE49-F238E27FC236}">
                <a16:creationId xmlns:a16="http://schemas.microsoft.com/office/drawing/2014/main" id="{58EB4938-9BBA-3A9D-3F8B-E36F0F0C31BE}"/>
              </a:ext>
            </a:extLst>
          </p:cNvPr>
          <p:cNvGraphicFramePr>
            <a:graphicFrameLocks noGrp="1"/>
          </p:cNvGraphicFramePr>
          <p:nvPr>
            <p:extLst>
              <p:ext uri="{D42A27DB-BD31-4B8C-83A1-F6EECF244321}">
                <p14:modId xmlns:p14="http://schemas.microsoft.com/office/powerpoint/2010/main" val="3582412788"/>
              </p:ext>
            </p:extLst>
          </p:nvPr>
        </p:nvGraphicFramePr>
        <p:xfrm>
          <a:off x="609440" y="2075040"/>
          <a:ext cx="10964808" cy="3657254"/>
        </p:xfrm>
        <a:graphic>
          <a:graphicData uri="http://schemas.openxmlformats.org/drawingml/2006/table">
            <a:tbl>
              <a:tblPr firstRow="1" bandRow="1">
                <a:tableStyleId>{5C22544A-7EE6-4342-B048-85BDC9FD1C3A}</a:tableStyleId>
              </a:tblPr>
              <a:tblGrid>
                <a:gridCol w="3599190">
                  <a:extLst>
                    <a:ext uri="{9D8B030D-6E8A-4147-A177-3AD203B41FA5}">
                      <a16:colId xmlns:a16="http://schemas.microsoft.com/office/drawing/2014/main" val="4096754415"/>
                    </a:ext>
                  </a:extLst>
                </a:gridCol>
                <a:gridCol w="574416">
                  <a:extLst>
                    <a:ext uri="{9D8B030D-6E8A-4147-A177-3AD203B41FA5}">
                      <a16:colId xmlns:a16="http://schemas.microsoft.com/office/drawing/2014/main" val="2522531519"/>
                    </a:ext>
                  </a:extLst>
                </a:gridCol>
                <a:gridCol w="3176664">
                  <a:extLst>
                    <a:ext uri="{9D8B030D-6E8A-4147-A177-3AD203B41FA5}">
                      <a16:colId xmlns:a16="http://schemas.microsoft.com/office/drawing/2014/main" val="1502213654"/>
                    </a:ext>
                  </a:extLst>
                </a:gridCol>
                <a:gridCol w="852963">
                  <a:extLst>
                    <a:ext uri="{9D8B030D-6E8A-4147-A177-3AD203B41FA5}">
                      <a16:colId xmlns:a16="http://schemas.microsoft.com/office/drawing/2014/main" val="619340541"/>
                    </a:ext>
                  </a:extLst>
                </a:gridCol>
                <a:gridCol w="608167">
                  <a:extLst>
                    <a:ext uri="{9D8B030D-6E8A-4147-A177-3AD203B41FA5}">
                      <a16:colId xmlns:a16="http://schemas.microsoft.com/office/drawing/2014/main" val="1569048448"/>
                    </a:ext>
                  </a:extLst>
                </a:gridCol>
                <a:gridCol w="1028910">
                  <a:extLst>
                    <a:ext uri="{9D8B030D-6E8A-4147-A177-3AD203B41FA5}">
                      <a16:colId xmlns:a16="http://schemas.microsoft.com/office/drawing/2014/main" val="1863631191"/>
                    </a:ext>
                  </a:extLst>
                </a:gridCol>
                <a:gridCol w="1124498">
                  <a:extLst>
                    <a:ext uri="{9D8B030D-6E8A-4147-A177-3AD203B41FA5}">
                      <a16:colId xmlns:a16="http://schemas.microsoft.com/office/drawing/2014/main" val="3990919725"/>
                    </a:ext>
                  </a:extLst>
                </a:gridCol>
              </a:tblGrid>
              <a:tr h="411373">
                <a:tc>
                  <a:txBody>
                    <a:bodyPr/>
                    <a:lstStyle/>
                    <a:p>
                      <a:r>
                        <a:rPr lang="en-US" sz="1000" dirty="0"/>
                        <a:t>Your Care Options</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lang="en-US" sz="1000" dirty="0"/>
                        <a:t>Cost</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lang="en-US" sz="1000" dirty="0"/>
                        <a:t>Needs or Symptoms</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lang="en-US" sz="1000" dirty="0"/>
                        <a:t>Available 24/7</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lang="en-US" sz="1000" dirty="0"/>
                        <a:t>Rx</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lang="en-US" sz="1000" dirty="0"/>
                        <a:t>Virtual Care</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lang="en-US" sz="1000" dirty="0"/>
                        <a:t>In-Person Care</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393588360"/>
                  </a:ext>
                </a:extLst>
              </a:tr>
              <a:tr h="6399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i="0" kern="1200" dirty="0" err="1">
                          <a:solidFill>
                            <a:schemeClr val="tx2"/>
                          </a:solidFill>
                          <a:effectLst/>
                          <a:latin typeface="+mn-lt"/>
                          <a:ea typeface="+mn-ea"/>
                          <a:cs typeface="+mn-cs"/>
                        </a:rPr>
                        <a:t>CloseKnit</a:t>
                      </a:r>
                      <a:r>
                        <a:rPr lang="en-US" sz="900" b="1" i="0" kern="1200" dirty="0">
                          <a:solidFill>
                            <a:schemeClr val="tx2"/>
                          </a:solidFill>
                          <a:effectLst/>
                          <a:latin typeface="+mn-lt"/>
                          <a:ea typeface="+mn-ea"/>
                          <a:cs typeface="+mn-cs"/>
                        </a:rPr>
                        <a:t> Virtual Care</a:t>
                      </a:r>
                      <a:br>
                        <a:rPr lang="en-US" sz="900" dirty="0"/>
                      </a:br>
                      <a:r>
                        <a:rPr lang="en-US" sz="900" b="0" i="0" kern="1200" dirty="0" err="1">
                          <a:solidFill>
                            <a:schemeClr val="dk1"/>
                          </a:solidFill>
                          <a:effectLst/>
                          <a:latin typeface="+mn-lt"/>
                          <a:ea typeface="+mn-ea"/>
                          <a:cs typeface="+mn-cs"/>
                        </a:rPr>
                        <a:t>CloseKnit</a:t>
                      </a:r>
                      <a:r>
                        <a:rPr lang="en-US" sz="900" b="0" i="0" kern="1200" dirty="0">
                          <a:solidFill>
                            <a:schemeClr val="dk1"/>
                          </a:solidFill>
                          <a:effectLst/>
                          <a:latin typeface="+mn-lt"/>
                          <a:ea typeface="+mn-ea"/>
                          <a:cs typeface="+mn-cs"/>
                        </a:rPr>
                        <a:t> offers 24/7/365 virtual-first primary care, urgent care, mental health and other specialty services</a:t>
                      </a:r>
                      <a:br>
                        <a:rPr lang="en-US" sz="900" dirty="0"/>
                      </a:br>
                      <a:r>
                        <a:rPr lang="en-US" sz="700" b="0" i="0" kern="1200" dirty="0">
                          <a:solidFill>
                            <a:schemeClr val="dk1"/>
                          </a:solidFill>
                          <a:effectLst/>
                          <a:latin typeface="+mn-lt"/>
                          <a:ea typeface="+mn-ea"/>
                          <a:cs typeface="+mn-cs"/>
                        </a:rPr>
                        <a:t>*in-person care available when applicable</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FF6"/>
                    </a:solidFill>
                  </a:tcPr>
                </a:tc>
                <a:tc>
                  <a:txBody>
                    <a:bodyPr/>
                    <a:lstStyle/>
                    <a:p>
                      <a:r>
                        <a:rPr lang="en-US" sz="1000" b="1" dirty="0">
                          <a:solidFill>
                            <a:schemeClr val="tx2"/>
                          </a:solidFill>
                        </a:rPr>
                        <a:t>$</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FF6"/>
                    </a:solidFill>
                  </a:tcPr>
                </a:tc>
                <a:tc>
                  <a:txBody>
                    <a:bodyPr/>
                    <a:lstStyle/>
                    <a:p>
                      <a:pPr marL="115888" indent="-115888">
                        <a:buClr>
                          <a:schemeClr val="accent1"/>
                        </a:buClr>
                        <a:buSzPct val="80000"/>
                        <a:buFont typeface="Wingdings" pitchFamily="2" charset="2"/>
                        <a:buChar char="§"/>
                        <a:tabLst/>
                      </a:pPr>
                      <a:r>
                        <a:rPr lang="en-US" sz="900" dirty="0"/>
                        <a:t>Preventive visits</a:t>
                      </a:r>
                    </a:p>
                    <a:p>
                      <a:pPr marL="115888" indent="-115888">
                        <a:buClr>
                          <a:schemeClr val="accent1"/>
                        </a:buClr>
                        <a:buSzPct val="80000"/>
                        <a:buFont typeface="Wingdings" pitchFamily="2" charset="2"/>
                        <a:buChar char="§"/>
                        <a:tabLst/>
                      </a:pPr>
                      <a:r>
                        <a:rPr lang="en-US" sz="900" dirty="0"/>
                        <a:t>Urgent care</a:t>
                      </a:r>
                    </a:p>
                    <a:p>
                      <a:pPr marL="115888" indent="-115888">
                        <a:buClr>
                          <a:schemeClr val="accent1"/>
                        </a:buClr>
                        <a:buSzPct val="80000"/>
                        <a:buFont typeface="Wingdings" pitchFamily="2" charset="2"/>
                        <a:buChar char="§"/>
                        <a:tabLst/>
                      </a:pPr>
                      <a:r>
                        <a:rPr lang="en-US" sz="900" dirty="0"/>
                        <a:t>Mental health therapy</a:t>
                      </a:r>
                    </a:p>
                    <a:p>
                      <a:pPr marL="115888" indent="-115888">
                        <a:buClr>
                          <a:schemeClr val="accent1"/>
                        </a:buClr>
                        <a:buSzPct val="80000"/>
                        <a:buFont typeface="Wingdings" pitchFamily="2" charset="2"/>
                        <a:buChar char="§"/>
                        <a:tabLst/>
                      </a:pPr>
                      <a:r>
                        <a:rPr lang="en-US" sz="900" dirty="0"/>
                        <a:t>Psychiatry for ages 2+</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FF6"/>
                    </a:solidFill>
                  </a:tcPr>
                </a:tc>
                <a:tc>
                  <a:txBody>
                    <a:bodyPr/>
                    <a:lstStyle/>
                    <a:p>
                      <a:r>
                        <a:rPr lang="en-US" sz="1000" dirty="0"/>
                        <a:t>✔︎</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FF6"/>
                    </a:solidFill>
                  </a:tcPr>
                </a:tc>
                <a:tc>
                  <a:txBody>
                    <a:bodyPr/>
                    <a:lstStyle/>
                    <a:p>
                      <a:r>
                        <a:rPr lang="en-US" sz="1000" dirty="0"/>
                        <a:t>✔︎</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FF6"/>
                    </a:solidFill>
                  </a:tcPr>
                </a:tc>
                <a:tc>
                  <a:txBody>
                    <a:bodyPr/>
                    <a:lstStyle/>
                    <a:p>
                      <a:r>
                        <a:rPr lang="en-US" sz="1000" dirty="0"/>
                        <a:t>✔︎</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FF6"/>
                    </a:solidFill>
                  </a:tcPr>
                </a:tc>
                <a:tc>
                  <a:txBody>
                    <a:bodyPr/>
                    <a:lstStyle/>
                    <a:p>
                      <a:r>
                        <a:rPr lang="en-US" sz="1000" dirty="0"/>
                        <a:t>✔︎</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FF6"/>
                    </a:solidFill>
                  </a:tcPr>
                </a:tc>
                <a:extLst>
                  <a:ext uri="{0D108BD9-81ED-4DB2-BD59-A6C34878D82A}">
                    <a16:rowId xmlns:a16="http://schemas.microsoft.com/office/drawing/2014/main" val="3452373294"/>
                  </a:ext>
                </a:extLst>
              </a:tr>
              <a:tr h="502789">
                <a:tc>
                  <a:txBody>
                    <a:bodyPr/>
                    <a:lstStyle/>
                    <a:p>
                      <a:r>
                        <a:rPr lang="en-US" sz="900" b="1" dirty="0">
                          <a:solidFill>
                            <a:schemeClr val="tx2"/>
                          </a:solidFill>
                        </a:rPr>
                        <a:t>24-Hour Nurse Advice Line</a:t>
                      </a:r>
                    </a:p>
                    <a:p>
                      <a:r>
                        <a:rPr lang="en-US" sz="900" dirty="0"/>
                        <a:t>Call </a:t>
                      </a:r>
                      <a:r>
                        <a:rPr lang="en-US" sz="900" b="1" dirty="0"/>
                        <a:t>800-535-9700</a:t>
                      </a:r>
                      <a:r>
                        <a:rPr lang="en-US" sz="900" dirty="0"/>
                        <a:t> for general questions about health issues or where to go for care</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000" b="1" dirty="0">
                          <a:solidFill>
                            <a:schemeClr val="tx2"/>
                          </a:solidFill>
                        </a:rPr>
                        <a:t>$0</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115888" indent="-115888" algn="l">
                        <a:buClr>
                          <a:schemeClr val="accent1"/>
                        </a:buClr>
                        <a:buSzPct val="80000"/>
                        <a:buFont typeface="Wingdings" pitchFamily="2" charset="2"/>
                        <a:buChar char="§"/>
                        <a:tabLst/>
                      </a:pPr>
                      <a:r>
                        <a:rPr lang="en-US" sz="900" dirty="0"/>
                        <a:t>Cough, cold and flu</a:t>
                      </a:r>
                    </a:p>
                    <a:p>
                      <a:pPr marL="115888" indent="-115888" algn="l">
                        <a:buClr>
                          <a:schemeClr val="accent1"/>
                        </a:buClr>
                        <a:buSzPct val="80000"/>
                        <a:buFont typeface="Wingdings" pitchFamily="2" charset="2"/>
                        <a:buChar char="§"/>
                        <a:tabLst/>
                      </a:pPr>
                      <a:r>
                        <a:rPr lang="en-US" sz="900" dirty="0"/>
                        <a:t>Rashes</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000" dirty="0"/>
                        <a:t>✔︎</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000" dirty="0"/>
                        <a:t>✘</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000" dirty="0"/>
                        <a:t>✔︎</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a:t>
                      </a:r>
                    </a:p>
                    <a:p>
                      <a:endParaRPr lang="en-US" sz="1000" dirty="0"/>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553778989"/>
                  </a:ext>
                </a:extLst>
              </a:tr>
              <a:tr h="502789">
                <a:tc>
                  <a:txBody>
                    <a:bodyPr/>
                    <a:lstStyle/>
                    <a:p>
                      <a:r>
                        <a:rPr lang="en-US" sz="900" b="1" dirty="0">
                          <a:solidFill>
                            <a:schemeClr val="tx2"/>
                          </a:solidFill>
                        </a:rPr>
                        <a:t>PCP Visit</a:t>
                      </a:r>
                    </a:p>
                    <a:p>
                      <a:r>
                        <a:rPr lang="en-US" sz="900" dirty="0"/>
                        <a:t>Discuss diagnosis treatment of illness, chronic conditions, routine check-ups</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FF6"/>
                    </a:solidFill>
                  </a:tcPr>
                </a:tc>
                <a:tc>
                  <a:txBody>
                    <a:bodyPr/>
                    <a:lstStyle/>
                    <a:p>
                      <a:r>
                        <a:rPr lang="en-US" sz="1000" b="1" dirty="0">
                          <a:solidFill>
                            <a:schemeClr val="tx2"/>
                          </a:solidFill>
                        </a:rPr>
                        <a:t>$</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FF6"/>
                    </a:solidFill>
                  </a:tcPr>
                </a:tc>
                <a:tc>
                  <a:txBody>
                    <a:bodyPr/>
                    <a:lstStyle/>
                    <a:p>
                      <a:pPr marL="115888" indent="-115888" algn="l">
                        <a:buClr>
                          <a:schemeClr val="accent1"/>
                        </a:buClr>
                        <a:buSzPct val="80000"/>
                        <a:buFont typeface="Wingdings" pitchFamily="2" charset="2"/>
                        <a:buChar char="§"/>
                        <a:tabLst/>
                      </a:pPr>
                      <a:r>
                        <a:rPr lang="en-US" sz="900" dirty="0"/>
                        <a:t>Routine physical</a:t>
                      </a:r>
                    </a:p>
                    <a:p>
                      <a:pPr marL="115888" indent="-115888" algn="l">
                        <a:buClr>
                          <a:schemeClr val="accent1"/>
                        </a:buClr>
                        <a:buSzPct val="80000"/>
                        <a:buFont typeface="Wingdings" pitchFamily="2" charset="2"/>
                        <a:buChar char="§"/>
                        <a:tabLst/>
                      </a:pPr>
                      <a:r>
                        <a:rPr lang="en-US" sz="900" dirty="0"/>
                        <a:t>Diabetic care</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FF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a:t>
                      </a:r>
                    </a:p>
                    <a:p>
                      <a:endParaRPr lang="en-US" sz="1000" dirty="0"/>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FF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a:t>
                      </a:r>
                    </a:p>
                    <a:p>
                      <a:endParaRPr lang="en-US" sz="1000" dirty="0"/>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FF6"/>
                    </a:solidFill>
                  </a:tcPr>
                </a:tc>
                <a:tc>
                  <a:txBody>
                    <a:bodyPr/>
                    <a:lstStyle/>
                    <a:p>
                      <a:r>
                        <a:rPr lang="en-US" sz="700" dirty="0"/>
                        <a:t>Verify availability with your provider.</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FF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a:t>
                      </a:r>
                    </a:p>
                    <a:p>
                      <a:endParaRPr lang="en-US" sz="900" dirty="0"/>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FF6"/>
                    </a:solidFill>
                  </a:tcPr>
                </a:tc>
                <a:extLst>
                  <a:ext uri="{0D108BD9-81ED-4DB2-BD59-A6C34878D82A}">
                    <a16:rowId xmlns:a16="http://schemas.microsoft.com/office/drawing/2014/main" val="3490483222"/>
                  </a:ext>
                </a:extLst>
              </a:tr>
              <a:tr h="502789">
                <a:tc>
                  <a:txBody>
                    <a:bodyPr/>
                    <a:lstStyle/>
                    <a:p>
                      <a:r>
                        <a:rPr lang="en-US" sz="900" b="1" dirty="0">
                          <a:solidFill>
                            <a:schemeClr val="tx2"/>
                          </a:solidFill>
                        </a:rPr>
                        <a:t>Convenience Care</a:t>
                      </a:r>
                    </a:p>
                    <a:p>
                      <a:r>
                        <a:rPr lang="en-US" sz="900" dirty="0"/>
                        <a:t>(e.g., Retail clinics such as CVS MinuteClinic)</a:t>
                      </a:r>
                    </a:p>
                    <a:p>
                      <a:r>
                        <a:rPr lang="en-US" sz="900" dirty="0"/>
                        <a:t>Health screenings, vaccinations, minor illness or injury</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000" b="1" dirty="0">
                          <a:solidFill>
                            <a:schemeClr val="tx2"/>
                          </a:solidFill>
                        </a:rPr>
                        <a:t>$$</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115888" indent="-115888" algn="l">
                        <a:buClr>
                          <a:schemeClr val="accent1"/>
                        </a:buClr>
                        <a:buSzPct val="80000"/>
                        <a:buFont typeface="Wingdings" pitchFamily="2" charset="2"/>
                        <a:buChar char="§"/>
                        <a:tabLst/>
                      </a:pPr>
                      <a:r>
                        <a:rPr lang="en-US" sz="900" dirty="0"/>
                        <a:t>Cough and cold</a:t>
                      </a:r>
                    </a:p>
                    <a:p>
                      <a:pPr marL="115888" indent="-115888" algn="l">
                        <a:buClr>
                          <a:schemeClr val="accent1"/>
                        </a:buClr>
                        <a:buSzPct val="80000"/>
                        <a:buFont typeface="Wingdings" pitchFamily="2" charset="2"/>
                        <a:buChar char="§"/>
                        <a:tabLst/>
                      </a:pPr>
                      <a:r>
                        <a:rPr lang="en-US" sz="900" dirty="0"/>
                        <a:t>Pink eye</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000" dirty="0"/>
                        <a:t>✘</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000" dirty="0"/>
                        <a:t>✔︎</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000" dirty="0"/>
                        <a:t>✘</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000" dirty="0"/>
                        <a:t>✔︎</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050775604"/>
                  </a:ext>
                </a:extLst>
              </a:tr>
              <a:tr h="639913">
                <a:tc>
                  <a:txBody>
                    <a:bodyPr/>
                    <a:lstStyle/>
                    <a:p>
                      <a:r>
                        <a:rPr lang="en-US" sz="900" b="1" dirty="0">
                          <a:solidFill>
                            <a:schemeClr val="tx2"/>
                          </a:solidFill>
                        </a:rPr>
                        <a:t>Urgent Care</a:t>
                      </a:r>
                    </a:p>
                    <a:p>
                      <a:r>
                        <a:rPr lang="en-US" sz="900" i="0" dirty="0"/>
                        <a:t>(e.g., </a:t>
                      </a:r>
                      <a:r>
                        <a:rPr lang="en-US" sz="900" i="0" dirty="0" err="1"/>
                        <a:t>ExpressCare</a:t>
                      </a:r>
                      <a:r>
                        <a:rPr lang="en-US" sz="900" i="0" dirty="0"/>
                        <a:t> or Patient First)</a:t>
                      </a:r>
                    </a:p>
                    <a:p>
                      <a:r>
                        <a:rPr lang="en-US" sz="900" dirty="0"/>
                        <a:t>Non-life-threatening illness or injury requiring</a:t>
                      </a:r>
                      <a:br>
                        <a:rPr lang="en-US" sz="900" dirty="0"/>
                      </a:br>
                      <a:r>
                        <a:rPr lang="en-US" sz="900" dirty="0"/>
                        <a:t>immediate care</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FF6"/>
                    </a:solidFill>
                  </a:tcPr>
                </a:tc>
                <a:tc>
                  <a:txBody>
                    <a:bodyPr/>
                    <a:lstStyle/>
                    <a:p>
                      <a:r>
                        <a:rPr lang="en-US" sz="1000" b="1" dirty="0">
                          <a:solidFill>
                            <a:schemeClr val="tx2"/>
                          </a:solidFill>
                        </a:rPr>
                        <a:t>$$$</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FF6"/>
                    </a:solidFill>
                  </a:tcPr>
                </a:tc>
                <a:tc>
                  <a:txBody>
                    <a:bodyPr/>
                    <a:lstStyle/>
                    <a:p>
                      <a:pPr marL="115888" indent="-115888" algn="l">
                        <a:buClr>
                          <a:schemeClr val="accent1"/>
                        </a:buClr>
                        <a:buSzPct val="80000"/>
                        <a:buFont typeface="Wingdings" pitchFamily="2" charset="2"/>
                        <a:buChar char="§"/>
                        <a:tabLst/>
                      </a:pPr>
                      <a:r>
                        <a:rPr lang="en-US" sz="900" dirty="0"/>
                        <a:t>Sprains</a:t>
                      </a:r>
                    </a:p>
                    <a:p>
                      <a:pPr marL="115888" indent="-115888" algn="l">
                        <a:buClr>
                          <a:schemeClr val="accent1"/>
                        </a:buClr>
                        <a:buSzPct val="80000"/>
                        <a:buFont typeface="Wingdings" pitchFamily="2" charset="2"/>
                        <a:buChar char="§"/>
                        <a:tabLst/>
                      </a:pPr>
                      <a:r>
                        <a:rPr lang="en-US" sz="900" dirty="0"/>
                        <a:t>Cut requiring stitches</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FF6"/>
                    </a:solidFill>
                  </a:tcPr>
                </a:tc>
                <a:tc>
                  <a:txBody>
                    <a:bodyPr/>
                    <a:lstStyle/>
                    <a:p>
                      <a:r>
                        <a:rPr lang="en-US" sz="1000" dirty="0"/>
                        <a:t>✘</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FF6"/>
                    </a:solidFill>
                  </a:tcPr>
                </a:tc>
                <a:tc>
                  <a:txBody>
                    <a:bodyPr/>
                    <a:lstStyle/>
                    <a:p>
                      <a:r>
                        <a:rPr lang="en-US" sz="1000" dirty="0"/>
                        <a:t>✔︎</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FF6"/>
                    </a:solidFill>
                  </a:tcPr>
                </a:tc>
                <a:tc>
                  <a:txBody>
                    <a:bodyPr/>
                    <a:lstStyle/>
                    <a:p>
                      <a:r>
                        <a:rPr lang="en-US" sz="1000" dirty="0"/>
                        <a:t>✘</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FF6"/>
                    </a:solidFill>
                  </a:tcPr>
                </a:tc>
                <a:tc>
                  <a:txBody>
                    <a:bodyPr/>
                    <a:lstStyle/>
                    <a:p>
                      <a:r>
                        <a:rPr lang="en-US" sz="1000" dirty="0"/>
                        <a:t>✔︎</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FF6"/>
                    </a:solidFill>
                  </a:tcPr>
                </a:tc>
                <a:extLst>
                  <a:ext uri="{0D108BD9-81ED-4DB2-BD59-A6C34878D82A}">
                    <a16:rowId xmlns:a16="http://schemas.microsoft.com/office/drawing/2014/main" val="3053381550"/>
                  </a:ext>
                </a:extLst>
              </a:tr>
              <a:tr h="457081">
                <a:tc>
                  <a:txBody>
                    <a:bodyPr/>
                    <a:lstStyle/>
                    <a:p>
                      <a:r>
                        <a:rPr lang="en-US" sz="900" b="1" dirty="0">
                          <a:solidFill>
                            <a:schemeClr val="tx2"/>
                          </a:solidFill>
                        </a:rPr>
                        <a:t>Emergency Room</a:t>
                      </a:r>
                    </a:p>
                    <a:p>
                      <a:r>
                        <a:rPr lang="en-US" sz="900" dirty="0"/>
                        <a:t>Life-threatening illness or injury</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000" b="1" dirty="0">
                          <a:solidFill>
                            <a:schemeClr val="tx2"/>
                          </a:solidFill>
                        </a:rPr>
                        <a:t>$$$$</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115888" indent="-115888" algn="l">
                        <a:buClr>
                          <a:schemeClr val="accent1"/>
                        </a:buClr>
                        <a:buSzPct val="80000"/>
                        <a:buFont typeface="Wingdings" pitchFamily="2" charset="2"/>
                        <a:buChar char="§"/>
                        <a:tabLst/>
                      </a:pPr>
                      <a:r>
                        <a:rPr lang="en-US" sz="900" dirty="0"/>
                        <a:t>Chest pain</a:t>
                      </a:r>
                    </a:p>
                    <a:p>
                      <a:pPr marL="115888" indent="-115888" algn="l">
                        <a:buClr>
                          <a:schemeClr val="accent1"/>
                        </a:buClr>
                        <a:buSzPct val="80000"/>
                        <a:buFont typeface="Wingdings" pitchFamily="2" charset="2"/>
                        <a:buChar char="§"/>
                        <a:tabLst/>
                      </a:pPr>
                      <a:r>
                        <a:rPr lang="en-US" sz="900" dirty="0"/>
                        <a:t>Difficulty breathing</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a:t>
                      </a:r>
                    </a:p>
                    <a:p>
                      <a:endParaRPr lang="en-US" sz="1000" dirty="0"/>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a:t>
                      </a:r>
                    </a:p>
                    <a:p>
                      <a:endParaRPr lang="en-US" sz="1000" dirty="0"/>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a:t>
                      </a:r>
                    </a:p>
                    <a:p>
                      <a:endParaRPr lang="en-US" sz="1000" dirty="0"/>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a:t>
                      </a:r>
                    </a:p>
                    <a:p>
                      <a:endParaRPr lang="en-US" sz="1000" dirty="0"/>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822606983"/>
                  </a:ext>
                </a:extLst>
              </a:tr>
            </a:tbl>
          </a:graphicData>
        </a:graphic>
      </p:graphicFrame>
      <p:sp>
        <p:nvSpPr>
          <p:cNvPr id="10" name="TextBox 9">
            <a:extLst>
              <a:ext uri="{FF2B5EF4-FFF2-40B4-BE49-F238E27FC236}">
                <a16:creationId xmlns:a16="http://schemas.microsoft.com/office/drawing/2014/main" id="{D4666B7B-9ECB-7084-19E3-3A379881A9BF}"/>
              </a:ext>
            </a:extLst>
          </p:cNvPr>
          <p:cNvSpPr txBox="1"/>
          <p:nvPr/>
        </p:nvSpPr>
        <p:spPr>
          <a:xfrm>
            <a:off x="6285097" y="2529440"/>
            <a:ext cx="1745422" cy="479744"/>
          </a:xfrm>
          <a:prstGeom prst="rect">
            <a:avLst/>
          </a:prstGeom>
        </p:spPr>
        <p:txBody>
          <a:bodyPr vert="horz" wrap="square" lIns="0" tIns="0" rIns="0" bIns="0" rtlCol="0" anchor="t" anchorCtr="0">
            <a:noAutofit/>
          </a:bodyPr>
          <a:lstStyle/>
          <a:p>
            <a:pPr marL="115853" indent="-115853" defTabSz="457063">
              <a:buClr>
                <a:srgbClr val="0099CC"/>
              </a:buClr>
              <a:buSzPct val="80000"/>
              <a:buFont typeface="Wingdings" pitchFamily="2" charset="2"/>
              <a:buChar char="§"/>
            </a:pPr>
            <a:r>
              <a:rPr lang="en-US" sz="900" dirty="0">
                <a:solidFill>
                  <a:srgbClr val="303030"/>
                </a:solidFill>
                <a:latin typeface="Open Sans"/>
              </a:rPr>
              <a:t>Lactation consultation</a:t>
            </a:r>
          </a:p>
          <a:p>
            <a:pPr marL="115853" indent="-115853" defTabSz="457063">
              <a:buClr>
                <a:srgbClr val="0099CC"/>
              </a:buClr>
              <a:buSzPct val="80000"/>
              <a:buFont typeface="Wingdings" pitchFamily="2" charset="2"/>
              <a:buChar char="§"/>
            </a:pPr>
            <a:r>
              <a:rPr lang="en-US" sz="900" dirty="0">
                <a:solidFill>
                  <a:srgbClr val="303030"/>
                </a:solidFill>
                <a:latin typeface="Open Sans"/>
              </a:rPr>
              <a:t>Nutrition and diet support</a:t>
            </a:r>
          </a:p>
          <a:p>
            <a:pPr marL="115853" indent="-115853" defTabSz="457063">
              <a:buClr>
                <a:srgbClr val="0099CC"/>
              </a:buClr>
              <a:buSzPct val="80000"/>
              <a:buFont typeface="Wingdings" pitchFamily="2" charset="2"/>
              <a:buChar char="§"/>
            </a:pPr>
            <a:r>
              <a:rPr lang="en-US" sz="900" dirty="0">
                <a:solidFill>
                  <a:srgbClr val="303030"/>
                </a:solidFill>
                <a:latin typeface="Open Sans"/>
              </a:rPr>
              <a:t>Billing and benefits support</a:t>
            </a:r>
          </a:p>
          <a:p>
            <a:pPr defTabSz="457063"/>
            <a:endParaRPr lang="en-US" sz="900" dirty="0">
              <a:solidFill>
                <a:srgbClr val="303030"/>
              </a:solidFill>
              <a:latin typeface="Open Sans"/>
            </a:endParaRPr>
          </a:p>
        </p:txBody>
      </p:sp>
      <p:sp>
        <p:nvSpPr>
          <p:cNvPr id="11" name="TextBox 10">
            <a:extLst>
              <a:ext uri="{FF2B5EF4-FFF2-40B4-BE49-F238E27FC236}">
                <a16:creationId xmlns:a16="http://schemas.microsoft.com/office/drawing/2014/main" id="{5A32A415-EBD0-FF93-62D2-A9818BE7A087}"/>
              </a:ext>
            </a:extLst>
          </p:cNvPr>
          <p:cNvSpPr txBox="1"/>
          <p:nvPr/>
        </p:nvSpPr>
        <p:spPr>
          <a:xfrm>
            <a:off x="6285097" y="3680433"/>
            <a:ext cx="1745422" cy="362320"/>
          </a:xfrm>
          <a:prstGeom prst="rect">
            <a:avLst/>
          </a:prstGeom>
        </p:spPr>
        <p:txBody>
          <a:bodyPr vert="horz" wrap="square" lIns="0" tIns="0" rIns="0" bIns="0" rtlCol="0" anchor="t" anchorCtr="0">
            <a:noAutofit/>
          </a:bodyPr>
          <a:lstStyle/>
          <a:p>
            <a:pPr marL="115853" indent="-115853" defTabSz="457063">
              <a:buClr>
                <a:srgbClr val="0099CC"/>
              </a:buClr>
              <a:buSzPct val="80000"/>
              <a:buFont typeface="Wingdings" pitchFamily="2" charset="2"/>
              <a:buChar char="§"/>
            </a:pPr>
            <a:r>
              <a:rPr lang="en-US" sz="900" dirty="0">
                <a:solidFill>
                  <a:srgbClr val="303030"/>
                </a:solidFill>
                <a:latin typeface="Open Sans"/>
              </a:rPr>
              <a:t>Cough, cold, flu, allergies</a:t>
            </a:r>
          </a:p>
          <a:p>
            <a:pPr marL="115853" indent="-115853" defTabSz="457063">
              <a:buClr>
                <a:srgbClr val="0099CC"/>
              </a:buClr>
              <a:buSzPct val="80000"/>
              <a:buFont typeface="Wingdings" pitchFamily="2" charset="2"/>
              <a:buChar char="§"/>
            </a:pPr>
            <a:r>
              <a:rPr lang="en-US" sz="900" dirty="0">
                <a:solidFill>
                  <a:srgbClr val="303030"/>
                </a:solidFill>
                <a:latin typeface="Open Sans"/>
              </a:rPr>
              <a:t>Bronchitis</a:t>
            </a:r>
          </a:p>
        </p:txBody>
      </p:sp>
      <p:sp>
        <p:nvSpPr>
          <p:cNvPr id="12" name="TextBox 11">
            <a:extLst>
              <a:ext uri="{FF2B5EF4-FFF2-40B4-BE49-F238E27FC236}">
                <a16:creationId xmlns:a16="http://schemas.microsoft.com/office/drawing/2014/main" id="{81869CDA-DF2B-96DD-6042-6B779091180B}"/>
              </a:ext>
            </a:extLst>
          </p:cNvPr>
          <p:cNvSpPr txBox="1"/>
          <p:nvPr/>
        </p:nvSpPr>
        <p:spPr>
          <a:xfrm>
            <a:off x="6285097" y="4175257"/>
            <a:ext cx="1745422" cy="362320"/>
          </a:xfrm>
          <a:prstGeom prst="rect">
            <a:avLst/>
          </a:prstGeom>
        </p:spPr>
        <p:txBody>
          <a:bodyPr vert="horz" wrap="square" lIns="0" tIns="0" rIns="0" bIns="0" rtlCol="0" anchor="t" anchorCtr="0">
            <a:noAutofit/>
          </a:bodyPr>
          <a:lstStyle/>
          <a:p>
            <a:pPr marL="115853" indent="-115853" defTabSz="457063">
              <a:buClr>
                <a:srgbClr val="0099CC"/>
              </a:buClr>
              <a:buSzPct val="80000"/>
              <a:buFont typeface="Wingdings" pitchFamily="2" charset="2"/>
              <a:buChar char="§"/>
            </a:pPr>
            <a:r>
              <a:rPr lang="en-US" sz="900" dirty="0">
                <a:solidFill>
                  <a:srgbClr val="303030"/>
                </a:solidFill>
                <a:latin typeface="Open Sans"/>
              </a:rPr>
              <a:t>Ear pain</a:t>
            </a:r>
          </a:p>
          <a:p>
            <a:pPr marL="115853" indent="-115853" defTabSz="457063">
              <a:buClr>
                <a:srgbClr val="0099CC"/>
              </a:buClr>
              <a:buSzPct val="80000"/>
              <a:buFont typeface="Wingdings" pitchFamily="2" charset="2"/>
              <a:buChar char="§"/>
            </a:pPr>
            <a:r>
              <a:rPr lang="en-US" sz="900" dirty="0">
                <a:solidFill>
                  <a:srgbClr val="303030"/>
                </a:solidFill>
                <a:latin typeface="Open Sans"/>
              </a:rPr>
              <a:t>Flu shot</a:t>
            </a:r>
          </a:p>
        </p:txBody>
      </p:sp>
      <p:sp>
        <p:nvSpPr>
          <p:cNvPr id="13" name="TextBox 12">
            <a:extLst>
              <a:ext uri="{FF2B5EF4-FFF2-40B4-BE49-F238E27FC236}">
                <a16:creationId xmlns:a16="http://schemas.microsoft.com/office/drawing/2014/main" id="{8F339B2A-A862-86F8-8F7B-DD48B7F33B22}"/>
              </a:ext>
            </a:extLst>
          </p:cNvPr>
          <p:cNvSpPr txBox="1"/>
          <p:nvPr/>
        </p:nvSpPr>
        <p:spPr>
          <a:xfrm>
            <a:off x="6285097" y="4677694"/>
            <a:ext cx="1745422" cy="362320"/>
          </a:xfrm>
          <a:prstGeom prst="rect">
            <a:avLst/>
          </a:prstGeom>
        </p:spPr>
        <p:txBody>
          <a:bodyPr vert="horz" wrap="square" lIns="0" tIns="0" rIns="0" bIns="0" rtlCol="0" anchor="t" anchorCtr="0">
            <a:noAutofit/>
          </a:bodyPr>
          <a:lstStyle/>
          <a:p>
            <a:pPr marL="115853" indent="-115853" defTabSz="457063">
              <a:buClr>
                <a:srgbClr val="0099CC"/>
              </a:buClr>
              <a:buSzPct val="80000"/>
              <a:buFont typeface="Wingdings" pitchFamily="2" charset="2"/>
              <a:buChar char="§"/>
            </a:pPr>
            <a:r>
              <a:rPr lang="en-US" sz="900" dirty="0">
                <a:solidFill>
                  <a:srgbClr val="303030"/>
                </a:solidFill>
                <a:latin typeface="Open Sans"/>
              </a:rPr>
              <a:t>Minor burns</a:t>
            </a:r>
          </a:p>
          <a:p>
            <a:pPr marL="115853" indent="-115853" defTabSz="457063">
              <a:buClr>
                <a:srgbClr val="0099CC"/>
              </a:buClr>
              <a:buSzPct val="80000"/>
              <a:buFont typeface="Wingdings" pitchFamily="2" charset="2"/>
              <a:buChar char="§"/>
            </a:pPr>
            <a:r>
              <a:rPr lang="en-US" sz="900" dirty="0">
                <a:solidFill>
                  <a:srgbClr val="303030"/>
                </a:solidFill>
                <a:latin typeface="Open Sans"/>
              </a:rPr>
              <a:t>Sore throat</a:t>
            </a:r>
          </a:p>
        </p:txBody>
      </p:sp>
      <p:sp>
        <p:nvSpPr>
          <p:cNvPr id="14" name="TextBox 13">
            <a:extLst>
              <a:ext uri="{FF2B5EF4-FFF2-40B4-BE49-F238E27FC236}">
                <a16:creationId xmlns:a16="http://schemas.microsoft.com/office/drawing/2014/main" id="{8352D0F6-89CC-C121-46F9-2FD74359FD7E}"/>
              </a:ext>
            </a:extLst>
          </p:cNvPr>
          <p:cNvSpPr txBox="1"/>
          <p:nvPr/>
        </p:nvSpPr>
        <p:spPr>
          <a:xfrm>
            <a:off x="6285097" y="5354025"/>
            <a:ext cx="1745422" cy="362320"/>
          </a:xfrm>
          <a:prstGeom prst="rect">
            <a:avLst/>
          </a:prstGeom>
        </p:spPr>
        <p:txBody>
          <a:bodyPr vert="horz" wrap="square" lIns="0" tIns="0" rIns="0" bIns="0" rtlCol="0" anchor="t" anchorCtr="0">
            <a:noAutofit/>
          </a:bodyPr>
          <a:lstStyle/>
          <a:p>
            <a:pPr marL="115853" indent="-115853" defTabSz="457063">
              <a:buClr>
                <a:srgbClr val="0099CC"/>
              </a:buClr>
              <a:buSzPct val="80000"/>
              <a:buFont typeface="Wingdings" pitchFamily="2" charset="2"/>
              <a:buChar char="§"/>
            </a:pPr>
            <a:r>
              <a:rPr lang="en-US" sz="900" dirty="0">
                <a:solidFill>
                  <a:srgbClr val="303030"/>
                </a:solidFill>
                <a:latin typeface="Open Sans"/>
              </a:rPr>
              <a:t>Uncontrolled bleeding</a:t>
            </a:r>
          </a:p>
          <a:p>
            <a:pPr marL="115853" indent="-115853" defTabSz="457063">
              <a:buClr>
                <a:srgbClr val="0099CC"/>
              </a:buClr>
              <a:buSzPct val="80000"/>
              <a:buFont typeface="Wingdings" pitchFamily="2" charset="2"/>
              <a:buChar char="§"/>
            </a:pPr>
            <a:r>
              <a:rPr lang="en-US" sz="900" dirty="0">
                <a:solidFill>
                  <a:srgbClr val="303030"/>
                </a:solidFill>
                <a:latin typeface="Open Sans"/>
              </a:rPr>
              <a:t>Major burns</a:t>
            </a:r>
          </a:p>
        </p:txBody>
      </p:sp>
      <p:sp>
        <p:nvSpPr>
          <p:cNvPr id="15" name="TextBox 14">
            <a:extLst>
              <a:ext uri="{FF2B5EF4-FFF2-40B4-BE49-F238E27FC236}">
                <a16:creationId xmlns:a16="http://schemas.microsoft.com/office/drawing/2014/main" id="{F4C405F5-5B37-B44E-A78B-5A0C154C85D7}"/>
              </a:ext>
            </a:extLst>
          </p:cNvPr>
          <p:cNvSpPr txBox="1"/>
          <p:nvPr/>
        </p:nvSpPr>
        <p:spPr>
          <a:xfrm>
            <a:off x="6285097" y="3175479"/>
            <a:ext cx="1745422" cy="362320"/>
          </a:xfrm>
          <a:prstGeom prst="rect">
            <a:avLst/>
          </a:prstGeom>
        </p:spPr>
        <p:txBody>
          <a:bodyPr vert="horz" wrap="square" lIns="0" tIns="0" rIns="0" bIns="0" rtlCol="0" anchor="t" anchorCtr="0">
            <a:noAutofit/>
          </a:bodyPr>
          <a:lstStyle/>
          <a:p>
            <a:pPr marL="115853" indent="-115853" defTabSz="457063">
              <a:buClr>
                <a:srgbClr val="0099CC"/>
              </a:buClr>
              <a:buSzPct val="80000"/>
              <a:buFont typeface="Wingdings" pitchFamily="2" charset="2"/>
              <a:buChar char="§"/>
            </a:pPr>
            <a:r>
              <a:rPr lang="en-US" sz="900" dirty="0">
                <a:solidFill>
                  <a:srgbClr val="303030"/>
                </a:solidFill>
                <a:latin typeface="Open Sans"/>
              </a:rPr>
              <a:t>Medication questions</a:t>
            </a:r>
          </a:p>
        </p:txBody>
      </p:sp>
      <p:sp>
        <p:nvSpPr>
          <p:cNvPr id="5" name="TextBox 4">
            <a:extLst>
              <a:ext uri="{FF2B5EF4-FFF2-40B4-BE49-F238E27FC236}">
                <a16:creationId xmlns:a16="http://schemas.microsoft.com/office/drawing/2014/main" id="{EC159EA1-A2CE-1ABF-3991-DC722BC766C0}"/>
              </a:ext>
            </a:extLst>
          </p:cNvPr>
          <p:cNvSpPr txBox="1"/>
          <p:nvPr/>
        </p:nvSpPr>
        <p:spPr>
          <a:xfrm>
            <a:off x="-884190" y="6002891"/>
            <a:ext cx="0" cy="0"/>
          </a:xfrm>
          <a:prstGeom prst="rect">
            <a:avLst/>
          </a:prstGeom>
        </p:spPr>
        <p:txBody>
          <a:bodyPr vert="horz" wrap="none" lIns="0" tIns="0" rIns="0" bIns="0" rtlCol="0" anchor="ctr">
            <a:noAutofit/>
          </a:bodyPr>
          <a:lstStyle/>
          <a:p>
            <a:pPr defTabSz="457063"/>
            <a:endParaRPr lang="en-US" sz="3399" dirty="0">
              <a:solidFill>
                <a:srgbClr val="303030"/>
              </a:solidFill>
              <a:latin typeface="Open Sans"/>
            </a:endParaRPr>
          </a:p>
        </p:txBody>
      </p:sp>
    </p:spTree>
    <p:extLst>
      <p:ext uri="{BB962C8B-B14F-4D97-AF65-F5344CB8AC3E}">
        <p14:creationId xmlns:p14="http://schemas.microsoft.com/office/powerpoint/2010/main" val="30022323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4BDCA-613F-C2CB-BF35-0753EF969EE6}"/>
              </a:ext>
            </a:extLst>
          </p:cNvPr>
          <p:cNvSpPr>
            <a:spLocks noGrp="1"/>
          </p:cNvSpPr>
          <p:nvPr>
            <p:ph type="ctrTitle"/>
          </p:nvPr>
        </p:nvSpPr>
        <p:spPr/>
        <p:txBody>
          <a:bodyPr/>
          <a:lstStyle/>
          <a:p>
            <a:r>
              <a:rPr lang="en-US" dirty="0"/>
              <a:t>Virtual Care</a:t>
            </a:r>
          </a:p>
        </p:txBody>
      </p:sp>
      <p:sp>
        <p:nvSpPr>
          <p:cNvPr id="3" name="Text Placeholder 2">
            <a:extLst>
              <a:ext uri="{FF2B5EF4-FFF2-40B4-BE49-F238E27FC236}">
                <a16:creationId xmlns:a16="http://schemas.microsoft.com/office/drawing/2014/main" id="{B65F583A-471F-2BEB-DF87-223C370B0FC4}"/>
              </a:ext>
            </a:extLst>
          </p:cNvPr>
          <p:cNvSpPr>
            <a:spLocks noGrp="1"/>
          </p:cNvSpPr>
          <p:nvPr>
            <p:ph type="body" sz="quarter" idx="13"/>
          </p:nvPr>
        </p:nvSpPr>
        <p:spPr>
          <a:xfrm>
            <a:off x="609440" y="1336695"/>
            <a:ext cx="11232471" cy="692535"/>
          </a:xfrm>
        </p:spPr>
        <p:txBody>
          <a:bodyPr/>
          <a:lstStyle/>
          <a:p>
            <a:r>
              <a:rPr lang="en-US" dirty="0" err="1"/>
              <a:t>CloseKnit</a:t>
            </a:r>
            <a:r>
              <a:rPr lang="en-US" dirty="0"/>
              <a:t>, CareFirst’s leading virtual-care practice, gives you 24/7 access to primary care, urgent care, therapy and more through your computer or the </a:t>
            </a:r>
            <a:r>
              <a:rPr lang="en-US" dirty="0" err="1"/>
              <a:t>CloseKnit</a:t>
            </a:r>
            <a:r>
              <a:rPr lang="en-US" dirty="0"/>
              <a:t> mobile app</a:t>
            </a:r>
          </a:p>
          <a:p>
            <a:endParaRPr lang="en-US" dirty="0"/>
          </a:p>
          <a:p>
            <a:endParaRPr lang="en-US" dirty="0"/>
          </a:p>
        </p:txBody>
      </p:sp>
      <p:pic>
        <p:nvPicPr>
          <p:cNvPr id="6" name="Picture 5" descr="A close up of a logo&#10;&#10;Description automatically generated">
            <a:extLst>
              <a:ext uri="{FF2B5EF4-FFF2-40B4-BE49-F238E27FC236}">
                <a16:creationId xmlns:a16="http://schemas.microsoft.com/office/drawing/2014/main" id="{F39749DC-2F20-B323-AAFC-25F601EF78C1}"/>
              </a:ext>
            </a:extLst>
          </p:cNvPr>
          <p:cNvPicPr>
            <a:picLocks noChangeAspect="1"/>
          </p:cNvPicPr>
          <p:nvPr/>
        </p:nvPicPr>
        <p:blipFill rotWithShape="1">
          <a:blip r:embed="rId3"/>
          <a:srcRect l="265" t="27193" b="20624"/>
          <a:stretch/>
        </p:blipFill>
        <p:spPr>
          <a:xfrm>
            <a:off x="8282950" y="458869"/>
            <a:ext cx="3384324" cy="701973"/>
          </a:xfrm>
          <a:prstGeom prst="rect">
            <a:avLst/>
          </a:prstGeom>
        </p:spPr>
      </p:pic>
      <p:sp>
        <p:nvSpPr>
          <p:cNvPr id="9" name="TextBox 8">
            <a:extLst>
              <a:ext uri="{FF2B5EF4-FFF2-40B4-BE49-F238E27FC236}">
                <a16:creationId xmlns:a16="http://schemas.microsoft.com/office/drawing/2014/main" id="{A6F8FE0E-225F-50E2-C339-9EEC6870C206}"/>
              </a:ext>
            </a:extLst>
          </p:cNvPr>
          <p:cNvSpPr txBox="1"/>
          <p:nvPr/>
        </p:nvSpPr>
        <p:spPr>
          <a:xfrm>
            <a:off x="1187754" y="2350289"/>
            <a:ext cx="4790208" cy="1078711"/>
          </a:xfrm>
          <a:prstGeom prst="rect">
            <a:avLst/>
          </a:prstGeom>
          <a:noFill/>
        </p:spPr>
        <p:txBody>
          <a:bodyPr wrap="square" lIns="91416" tIns="45708" rIns="91416" bIns="45708" rtlCol="0" anchor="t">
            <a:spAutoFit/>
          </a:bodyPr>
          <a:lstStyle/>
          <a:p>
            <a:pPr defTabSz="457063"/>
            <a:r>
              <a:rPr lang="en-US" sz="1600" b="1" dirty="0">
                <a:solidFill>
                  <a:srgbClr val="0099CC"/>
                </a:solidFill>
                <a:latin typeface="Open Sans"/>
              </a:rPr>
              <a:t>Advanced primary care</a:t>
            </a:r>
          </a:p>
          <a:p>
            <a:pPr defTabSz="457063"/>
            <a:r>
              <a:rPr lang="en-US" sz="1600" dirty="0">
                <a:solidFill>
                  <a:srgbClr val="303030"/>
                </a:solidFill>
                <a:latin typeface="Open Sans"/>
                <a:ea typeface="Open Sans"/>
                <a:cs typeface="Open Sans"/>
              </a:rPr>
              <a:t>Dedicated Care Team to provide preventive care and support for chronic conditions. For adults ages 18+.</a:t>
            </a:r>
            <a:endParaRPr lang="en-US" sz="1600" dirty="0">
              <a:solidFill>
                <a:srgbClr val="303030"/>
              </a:solidFill>
              <a:latin typeface="Open Sans"/>
            </a:endParaRPr>
          </a:p>
        </p:txBody>
      </p:sp>
      <p:sp>
        <p:nvSpPr>
          <p:cNvPr id="10" name="TextBox 9">
            <a:extLst>
              <a:ext uri="{FF2B5EF4-FFF2-40B4-BE49-F238E27FC236}">
                <a16:creationId xmlns:a16="http://schemas.microsoft.com/office/drawing/2014/main" id="{2C6F78C5-41B4-9BFD-A50E-5E8E128C2449}"/>
              </a:ext>
            </a:extLst>
          </p:cNvPr>
          <p:cNvSpPr txBox="1"/>
          <p:nvPr/>
        </p:nvSpPr>
        <p:spPr>
          <a:xfrm>
            <a:off x="1239033" y="3625918"/>
            <a:ext cx="4790208" cy="1078711"/>
          </a:xfrm>
          <a:prstGeom prst="rect">
            <a:avLst/>
          </a:prstGeom>
          <a:noFill/>
        </p:spPr>
        <p:txBody>
          <a:bodyPr wrap="square" lIns="91416" tIns="45708" rIns="91416" bIns="45708" rtlCol="0" anchor="t">
            <a:spAutoFit/>
          </a:bodyPr>
          <a:lstStyle/>
          <a:p>
            <a:pPr defTabSz="457063"/>
            <a:r>
              <a:rPr lang="en-US" sz="1600" b="1" dirty="0">
                <a:solidFill>
                  <a:srgbClr val="0099CC"/>
                </a:solidFill>
                <a:latin typeface="Open Sans"/>
              </a:rPr>
              <a:t>Urgent care</a:t>
            </a:r>
          </a:p>
          <a:p>
            <a:pPr defTabSz="457063"/>
            <a:r>
              <a:rPr lang="en-US" sz="1600" dirty="0">
                <a:solidFill>
                  <a:srgbClr val="303030"/>
                </a:solidFill>
                <a:latin typeface="Open Sans"/>
                <a:ea typeface="Open Sans"/>
                <a:cs typeface="Open Sans"/>
              </a:rPr>
              <a:t>Same-day care to treat minor injuries and common illnesses fast. Average wait time is 30 minutes or less. For adults and children ages 2+.</a:t>
            </a:r>
          </a:p>
        </p:txBody>
      </p:sp>
      <p:sp>
        <p:nvSpPr>
          <p:cNvPr id="11" name="TextBox 10">
            <a:extLst>
              <a:ext uri="{FF2B5EF4-FFF2-40B4-BE49-F238E27FC236}">
                <a16:creationId xmlns:a16="http://schemas.microsoft.com/office/drawing/2014/main" id="{0C971926-3827-F9AB-B529-494906D00FD8}"/>
              </a:ext>
            </a:extLst>
          </p:cNvPr>
          <p:cNvSpPr txBox="1"/>
          <p:nvPr/>
        </p:nvSpPr>
        <p:spPr>
          <a:xfrm>
            <a:off x="1262830" y="4942502"/>
            <a:ext cx="4890587" cy="1323094"/>
          </a:xfrm>
          <a:prstGeom prst="rect">
            <a:avLst/>
          </a:prstGeom>
          <a:noFill/>
        </p:spPr>
        <p:txBody>
          <a:bodyPr wrap="square" lIns="91416" tIns="45708" rIns="91416" bIns="45708" rtlCol="0" anchor="t">
            <a:spAutoFit/>
          </a:bodyPr>
          <a:lstStyle/>
          <a:p>
            <a:pPr defTabSz="457063"/>
            <a:r>
              <a:rPr lang="en-US" sz="1600" b="1" dirty="0">
                <a:solidFill>
                  <a:srgbClr val="0099CC"/>
                </a:solidFill>
                <a:latin typeface="Open Sans"/>
              </a:rPr>
              <a:t>Mental health services</a:t>
            </a:r>
          </a:p>
          <a:p>
            <a:pPr defTabSz="457063"/>
            <a:r>
              <a:rPr lang="en-US" sz="1600" dirty="0">
                <a:solidFill>
                  <a:srgbClr val="303030"/>
                </a:solidFill>
                <a:latin typeface="Open Sans"/>
              </a:rPr>
              <a:t>Expert help from licensed</a:t>
            </a:r>
            <a:r>
              <a:rPr lang="en-US" sz="1600" dirty="0">
                <a:solidFill>
                  <a:srgbClr val="303030"/>
                </a:solidFill>
                <a:latin typeface="Open Sans"/>
                <a:ea typeface="Open Sans"/>
                <a:cs typeface="Open Sans"/>
              </a:rPr>
              <a:t> therapists and psychiatrists, including short- and long-term therapy, as well as medication management and support. For adults and children ages 2+.</a:t>
            </a:r>
            <a:endParaRPr lang="en-US" sz="1600" dirty="0">
              <a:solidFill>
                <a:srgbClr val="303030"/>
              </a:solidFill>
              <a:latin typeface="Open Sans"/>
            </a:endParaRPr>
          </a:p>
        </p:txBody>
      </p:sp>
      <p:sp>
        <p:nvSpPr>
          <p:cNvPr id="12" name="TextBox 11">
            <a:extLst>
              <a:ext uri="{FF2B5EF4-FFF2-40B4-BE49-F238E27FC236}">
                <a16:creationId xmlns:a16="http://schemas.microsoft.com/office/drawing/2014/main" id="{E8E089FD-FE45-314D-D99F-904612C2E474}"/>
              </a:ext>
            </a:extLst>
          </p:cNvPr>
          <p:cNvSpPr txBox="1"/>
          <p:nvPr/>
        </p:nvSpPr>
        <p:spPr>
          <a:xfrm>
            <a:off x="6877066" y="2233575"/>
            <a:ext cx="4790208" cy="1076937"/>
          </a:xfrm>
          <a:prstGeom prst="rect">
            <a:avLst/>
          </a:prstGeom>
          <a:noFill/>
        </p:spPr>
        <p:txBody>
          <a:bodyPr wrap="square" lIns="91416" tIns="45708" rIns="91416" bIns="45708" rtlCol="0" anchor="t">
            <a:spAutoFit/>
          </a:bodyPr>
          <a:lstStyle/>
          <a:p>
            <a:pPr defTabSz="457063"/>
            <a:r>
              <a:rPr lang="en-US" sz="1600" b="1" dirty="0">
                <a:solidFill>
                  <a:srgbClr val="0099CC"/>
                </a:solidFill>
                <a:latin typeface="Open Sans"/>
              </a:rPr>
              <a:t>New parent support</a:t>
            </a:r>
          </a:p>
          <a:p>
            <a:pPr defTabSz="457063"/>
            <a:r>
              <a:rPr lang="en-US" sz="1600" dirty="0">
                <a:solidFill>
                  <a:srgbClr val="303030"/>
                </a:solidFill>
                <a:latin typeface="Open Sans"/>
              </a:rPr>
              <a:t>Lactation services and support for parents, including prenatal risk assessments, post-natal feeding education and weaning programs.</a:t>
            </a:r>
          </a:p>
        </p:txBody>
      </p:sp>
      <p:sp>
        <p:nvSpPr>
          <p:cNvPr id="13" name="TextBox 12">
            <a:extLst>
              <a:ext uri="{FF2B5EF4-FFF2-40B4-BE49-F238E27FC236}">
                <a16:creationId xmlns:a16="http://schemas.microsoft.com/office/drawing/2014/main" id="{02B199EA-20DA-FBB6-69ED-182115814D40}"/>
              </a:ext>
            </a:extLst>
          </p:cNvPr>
          <p:cNvSpPr txBox="1"/>
          <p:nvPr/>
        </p:nvSpPr>
        <p:spPr>
          <a:xfrm>
            <a:off x="6876768" y="3546666"/>
            <a:ext cx="4867523" cy="1076937"/>
          </a:xfrm>
          <a:prstGeom prst="rect">
            <a:avLst/>
          </a:prstGeom>
          <a:noFill/>
        </p:spPr>
        <p:txBody>
          <a:bodyPr wrap="square" lIns="91416" tIns="45708" rIns="91416" bIns="45708" rtlCol="0" anchor="t">
            <a:spAutoFit/>
          </a:bodyPr>
          <a:lstStyle/>
          <a:p>
            <a:pPr defTabSz="457063"/>
            <a:r>
              <a:rPr lang="en-US" sz="1600" b="1" dirty="0">
                <a:solidFill>
                  <a:srgbClr val="0099CC"/>
                </a:solidFill>
                <a:latin typeface="Open Sans"/>
              </a:rPr>
              <a:t>Nutrition services</a:t>
            </a:r>
          </a:p>
          <a:p>
            <a:pPr defTabSz="457063"/>
            <a:r>
              <a:rPr lang="en-US" sz="1600" dirty="0">
                <a:solidFill>
                  <a:srgbClr val="303030"/>
                </a:solidFill>
                <a:latin typeface="Open Sans"/>
                <a:ea typeface="Open Sans"/>
                <a:cs typeface="Open Sans"/>
              </a:rPr>
              <a:t>Counseling and nutrition plans to support health needs, lifestyle goals, chronic illnesses and weight loss. For adults and children ages 5+.</a:t>
            </a:r>
          </a:p>
        </p:txBody>
      </p:sp>
      <p:sp>
        <p:nvSpPr>
          <p:cNvPr id="14" name="Text Placeholder 1">
            <a:extLst>
              <a:ext uri="{FF2B5EF4-FFF2-40B4-BE49-F238E27FC236}">
                <a16:creationId xmlns:a16="http://schemas.microsoft.com/office/drawing/2014/main" id="{4B5BBC53-8FF8-31A2-EF1A-83653E3E84BD}"/>
              </a:ext>
            </a:extLst>
          </p:cNvPr>
          <p:cNvSpPr>
            <a:spLocks noChangeArrowheads="1"/>
          </p:cNvSpPr>
          <p:nvPr/>
        </p:nvSpPr>
        <p:spPr bwMode="auto">
          <a:xfrm>
            <a:off x="6407290" y="4859756"/>
            <a:ext cx="5259984" cy="1281282"/>
          </a:xfrm>
          <a:prstGeom prst="roundRect">
            <a:avLst/>
          </a:prstGeom>
          <a:solidFill>
            <a:srgbClr val="EAD4E8">
              <a:alpha val="50195"/>
            </a:srgbClr>
          </a:solidFill>
          <a:ln>
            <a:noFill/>
          </a:ln>
        </p:spPr>
        <p:txBody>
          <a:bodyPr lIns="1279827" tIns="182832" rIns="274249" bIns="274249"/>
          <a:lstStyle>
            <a:lvl1pPr>
              <a:spcBef>
                <a:spcPts val="1000"/>
              </a:spcBef>
              <a:buClr>
                <a:schemeClr val="accent1"/>
              </a:buClr>
              <a:buSzPct val="80000"/>
              <a:buFont typeface="Wingdings" pitchFamily="2" charset="2"/>
              <a:buChar char="§"/>
              <a:defRPr sz="1600">
                <a:solidFill>
                  <a:schemeClr val="tx1"/>
                </a:solidFill>
                <a:latin typeface="Open Sans" panose="020B0606030504020204" pitchFamily="34" charset="0"/>
              </a:defRPr>
            </a:lvl1pPr>
            <a:lvl2pPr marL="685800" indent="-228600">
              <a:spcBef>
                <a:spcPts val="500"/>
              </a:spcBef>
              <a:buClr>
                <a:schemeClr val="accent1"/>
              </a:buClr>
              <a:buSzPct val="80000"/>
              <a:buFont typeface="Wingdings" pitchFamily="2" charset="2"/>
              <a:buChar char="§"/>
              <a:defRPr sz="1600">
                <a:solidFill>
                  <a:schemeClr val="tx1"/>
                </a:solidFill>
                <a:latin typeface="Open Sans" panose="020B0606030504020204" pitchFamily="34" charset="0"/>
              </a:defRPr>
            </a:lvl2pPr>
            <a:lvl3pPr marL="1143000" indent="-228600">
              <a:spcBef>
                <a:spcPts val="500"/>
              </a:spcBef>
              <a:buClr>
                <a:schemeClr val="accent1"/>
              </a:buClr>
              <a:buSzPct val="80000"/>
              <a:buFont typeface="Wingdings" pitchFamily="2" charset="2"/>
              <a:buChar char="§"/>
              <a:defRPr sz="1600">
                <a:solidFill>
                  <a:schemeClr val="tx1"/>
                </a:solidFill>
                <a:latin typeface="Open Sans" panose="020B0606030504020204" pitchFamily="34" charset="0"/>
              </a:defRPr>
            </a:lvl3pPr>
            <a:lvl4pPr marL="1600200" indent="-228600">
              <a:spcBef>
                <a:spcPts val="500"/>
              </a:spcBef>
              <a:buClr>
                <a:schemeClr val="accent1"/>
              </a:buClr>
              <a:buSzPct val="80000"/>
              <a:buFont typeface="Wingdings" pitchFamily="2" charset="2"/>
              <a:buChar char="§"/>
              <a:defRPr sz="1600">
                <a:solidFill>
                  <a:schemeClr val="tx1"/>
                </a:solidFill>
                <a:latin typeface="Open Sans" panose="020B0606030504020204" pitchFamily="34" charset="0"/>
              </a:defRPr>
            </a:lvl4pPr>
            <a:lvl5pPr marL="2057400" indent="-228600">
              <a:spcBef>
                <a:spcPts val="500"/>
              </a:spcBef>
              <a:buClr>
                <a:schemeClr val="accent1"/>
              </a:buClr>
              <a:buSzPct val="80000"/>
              <a:buFont typeface="Wingdings" pitchFamily="2" charset="2"/>
              <a:buChar char="§"/>
              <a:defRPr sz="1600">
                <a:solidFill>
                  <a:schemeClr val="tx1"/>
                </a:solidFill>
                <a:latin typeface="Open Sans" panose="020B0606030504020204" pitchFamily="34" charset="0"/>
              </a:defRPr>
            </a:lvl5pPr>
            <a:lvl6pPr marL="2514600" indent="-228600" fontAlgn="base">
              <a:spcBef>
                <a:spcPts val="500"/>
              </a:spcBef>
              <a:spcAft>
                <a:spcPct val="0"/>
              </a:spcAft>
              <a:buClr>
                <a:schemeClr val="accent1"/>
              </a:buClr>
              <a:buSzPct val="80000"/>
              <a:buFont typeface="Wingdings" pitchFamily="2" charset="2"/>
              <a:buChar char="§"/>
              <a:defRPr sz="1600">
                <a:solidFill>
                  <a:schemeClr val="tx1"/>
                </a:solidFill>
                <a:latin typeface="Open Sans" panose="020B0606030504020204" pitchFamily="34" charset="0"/>
              </a:defRPr>
            </a:lvl6pPr>
            <a:lvl7pPr marL="2971800" indent="-228600" fontAlgn="base">
              <a:spcBef>
                <a:spcPts val="500"/>
              </a:spcBef>
              <a:spcAft>
                <a:spcPct val="0"/>
              </a:spcAft>
              <a:buClr>
                <a:schemeClr val="accent1"/>
              </a:buClr>
              <a:buSzPct val="80000"/>
              <a:buFont typeface="Wingdings" pitchFamily="2" charset="2"/>
              <a:buChar char="§"/>
              <a:defRPr sz="1600">
                <a:solidFill>
                  <a:schemeClr val="tx1"/>
                </a:solidFill>
                <a:latin typeface="Open Sans" panose="020B0606030504020204" pitchFamily="34" charset="0"/>
              </a:defRPr>
            </a:lvl7pPr>
            <a:lvl8pPr marL="3429000" indent="-228600" fontAlgn="base">
              <a:spcBef>
                <a:spcPts val="500"/>
              </a:spcBef>
              <a:spcAft>
                <a:spcPct val="0"/>
              </a:spcAft>
              <a:buClr>
                <a:schemeClr val="accent1"/>
              </a:buClr>
              <a:buSzPct val="80000"/>
              <a:buFont typeface="Wingdings" pitchFamily="2" charset="2"/>
              <a:buChar char="§"/>
              <a:defRPr sz="1600">
                <a:solidFill>
                  <a:schemeClr val="tx1"/>
                </a:solidFill>
                <a:latin typeface="Open Sans" panose="020B0606030504020204" pitchFamily="34" charset="0"/>
              </a:defRPr>
            </a:lvl8pPr>
            <a:lvl9pPr marL="3886200" indent="-228600" fontAlgn="base">
              <a:spcBef>
                <a:spcPts val="500"/>
              </a:spcBef>
              <a:spcAft>
                <a:spcPct val="0"/>
              </a:spcAft>
              <a:buClr>
                <a:schemeClr val="accent1"/>
              </a:buClr>
              <a:buSzPct val="80000"/>
              <a:buFont typeface="Wingdings" pitchFamily="2" charset="2"/>
              <a:buChar char="§"/>
              <a:defRPr sz="1600">
                <a:solidFill>
                  <a:schemeClr val="tx1"/>
                </a:solidFill>
                <a:latin typeface="Open Sans" panose="020B0606030504020204" pitchFamily="34" charset="0"/>
              </a:defRPr>
            </a:lvl9pPr>
          </a:lstStyle>
          <a:p>
            <a:pPr defTabSz="914126">
              <a:buClr>
                <a:srgbClr val="0099CC"/>
              </a:buClr>
              <a:buNone/>
            </a:pPr>
            <a:r>
              <a:rPr lang="en-US" altLang="en-US" b="1" dirty="0">
                <a:solidFill>
                  <a:srgbClr val="005171"/>
                </a:solidFill>
              </a:rPr>
              <a:t>Scan the QR code or visit </a:t>
            </a:r>
            <a:r>
              <a:rPr lang="en-US" altLang="en-US" b="1" dirty="0" err="1">
                <a:solidFill>
                  <a:srgbClr val="005171"/>
                </a:solidFill>
                <a:hlinkClick r:id="rId4"/>
              </a:rPr>
              <a:t>closeknithealth.com</a:t>
            </a:r>
            <a:r>
              <a:rPr lang="en-US" altLang="en-US" b="1" dirty="0">
                <a:solidFill>
                  <a:srgbClr val="005171"/>
                </a:solidFill>
              </a:rPr>
              <a:t> to get started. </a:t>
            </a:r>
          </a:p>
        </p:txBody>
      </p:sp>
      <p:pic>
        <p:nvPicPr>
          <p:cNvPr id="17" name="Picture 16" descr="A blue outline of a doctor&#10;&#10;Description automatically generated">
            <a:extLst>
              <a:ext uri="{FF2B5EF4-FFF2-40B4-BE49-F238E27FC236}">
                <a16:creationId xmlns:a16="http://schemas.microsoft.com/office/drawing/2014/main" id="{7B0D32D5-92FA-8CFE-1529-BCD51557B41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1550" y="2323278"/>
            <a:ext cx="528905" cy="528905"/>
          </a:xfrm>
          <a:prstGeom prst="rect">
            <a:avLst/>
          </a:prstGeom>
        </p:spPr>
      </p:pic>
      <p:pic>
        <p:nvPicPr>
          <p:cNvPr id="18" name="Picture 17">
            <a:extLst>
              <a:ext uri="{FF2B5EF4-FFF2-40B4-BE49-F238E27FC236}">
                <a16:creationId xmlns:a16="http://schemas.microsoft.com/office/drawing/2014/main" id="{9D074801-6BCF-C082-DB64-AAB2137D974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21550" y="3629413"/>
            <a:ext cx="535861" cy="535861"/>
          </a:xfrm>
          <a:prstGeom prst="rect">
            <a:avLst/>
          </a:prstGeom>
        </p:spPr>
      </p:pic>
      <p:pic>
        <p:nvPicPr>
          <p:cNvPr id="19" name="Picture 18">
            <a:extLst>
              <a:ext uri="{FF2B5EF4-FFF2-40B4-BE49-F238E27FC236}">
                <a16:creationId xmlns:a16="http://schemas.microsoft.com/office/drawing/2014/main" id="{E1AFDEBB-40C4-51EC-BBA5-E2F108EB767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21550" y="4942502"/>
            <a:ext cx="535863" cy="535863"/>
          </a:xfrm>
          <a:prstGeom prst="rect">
            <a:avLst/>
          </a:prstGeom>
        </p:spPr>
      </p:pic>
      <p:pic>
        <p:nvPicPr>
          <p:cNvPr id="20" name="Picture 19">
            <a:extLst>
              <a:ext uri="{FF2B5EF4-FFF2-40B4-BE49-F238E27FC236}">
                <a16:creationId xmlns:a16="http://schemas.microsoft.com/office/drawing/2014/main" id="{AC972DF4-12A4-6988-EA19-29BF4E19B56E}"/>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249078" y="2309251"/>
            <a:ext cx="580394" cy="580394"/>
          </a:xfrm>
          <a:prstGeom prst="rect">
            <a:avLst/>
          </a:prstGeom>
        </p:spPr>
      </p:pic>
      <p:pic>
        <p:nvPicPr>
          <p:cNvPr id="21" name="Picture 20">
            <a:extLst>
              <a:ext uri="{FF2B5EF4-FFF2-40B4-BE49-F238E27FC236}">
                <a16:creationId xmlns:a16="http://schemas.microsoft.com/office/drawing/2014/main" id="{218AB288-E812-9262-4383-20425AF28902}"/>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289602" y="3578475"/>
            <a:ext cx="539870" cy="539870"/>
          </a:xfrm>
          <a:prstGeom prst="rect">
            <a:avLst/>
          </a:prstGeom>
        </p:spPr>
      </p:pic>
      <p:sp>
        <p:nvSpPr>
          <p:cNvPr id="5" name="Slide Number Placeholder 2">
            <a:extLst>
              <a:ext uri="{FF2B5EF4-FFF2-40B4-BE49-F238E27FC236}">
                <a16:creationId xmlns:a16="http://schemas.microsoft.com/office/drawing/2014/main" id="{77FF50D2-6A6B-DAFE-0B55-3081A9947D1B}"/>
              </a:ext>
            </a:extLst>
          </p:cNvPr>
          <p:cNvSpPr txBox="1">
            <a:spLocks/>
          </p:cNvSpPr>
          <p:nvPr/>
        </p:nvSpPr>
        <p:spPr>
          <a:xfrm>
            <a:off x="11092226" y="6434289"/>
            <a:ext cx="442958" cy="365030"/>
          </a:xfrm>
          <a:prstGeom prst="rect">
            <a:avLst/>
          </a:prstGeom>
        </p:spPr>
        <p:txBody>
          <a:bodyPr vert="horz" lIns="0" tIns="45708" rIns="0" bIns="45708"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457063"/>
            <a:fld id="{50BDF835-6A26-47A6-A2BD-7D4ECF93647D}" type="slidenum">
              <a:rPr lang="en-US">
                <a:solidFill>
                  <a:srgbClr val="303030">
                    <a:tint val="75000"/>
                  </a:srgbClr>
                </a:solidFill>
                <a:latin typeface="Open Sans"/>
              </a:rPr>
              <a:pPr defTabSz="457063"/>
              <a:t>29</a:t>
            </a:fld>
            <a:endParaRPr lang="en-US" dirty="0">
              <a:solidFill>
                <a:srgbClr val="303030">
                  <a:tint val="75000"/>
                </a:srgbClr>
              </a:solidFill>
              <a:latin typeface="Open Sans"/>
            </a:endParaRPr>
          </a:p>
        </p:txBody>
      </p:sp>
      <p:pic>
        <p:nvPicPr>
          <p:cNvPr id="4" name="Picture 3">
            <a:extLst>
              <a:ext uri="{FF2B5EF4-FFF2-40B4-BE49-F238E27FC236}">
                <a16:creationId xmlns:a16="http://schemas.microsoft.com/office/drawing/2014/main" id="{C4F753AB-A83C-BB91-B5BF-0B2B38E77B1B}"/>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6676167" y="5056814"/>
            <a:ext cx="928981" cy="928981"/>
          </a:xfrm>
          <a:prstGeom prst="rect">
            <a:avLst/>
          </a:prstGeom>
          <a:solidFill>
            <a:schemeClr val="bg1"/>
          </a:solidFill>
          <a:ln>
            <a:noFill/>
          </a:ln>
        </p:spPr>
      </p:pic>
    </p:spTree>
    <p:extLst>
      <p:ext uri="{BB962C8B-B14F-4D97-AF65-F5344CB8AC3E}">
        <p14:creationId xmlns:p14="http://schemas.microsoft.com/office/powerpoint/2010/main" val="15521701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5FAABFE-A0E1-B57F-7CF0-FF638FF80560}"/>
              </a:ext>
            </a:extLst>
          </p:cNvPr>
          <p:cNvSpPr>
            <a:spLocks noGrp="1"/>
          </p:cNvSpPr>
          <p:nvPr>
            <p:ph type="body" sz="quarter" idx="13"/>
          </p:nvPr>
        </p:nvSpPr>
        <p:spPr/>
        <p:txBody>
          <a:bodyPr/>
          <a:lstStyle/>
          <a:p>
            <a:r>
              <a:rPr lang="en-US" dirty="0"/>
              <a:t>Behavioral Health</a:t>
            </a:r>
          </a:p>
        </p:txBody>
      </p:sp>
      <p:sp>
        <p:nvSpPr>
          <p:cNvPr id="3" name="Slide Number Placeholder 2">
            <a:extLst>
              <a:ext uri="{FF2B5EF4-FFF2-40B4-BE49-F238E27FC236}">
                <a16:creationId xmlns:a16="http://schemas.microsoft.com/office/drawing/2014/main" id="{8CD76FCC-5244-28C9-5FD1-75D0F0838FE4}"/>
              </a:ext>
            </a:extLst>
          </p:cNvPr>
          <p:cNvSpPr txBox="1">
            <a:spLocks/>
          </p:cNvSpPr>
          <p:nvPr/>
        </p:nvSpPr>
        <p:spPr>
          <a:xfrm>
            <a:off x="11092226" y="6434289"/>
            <a:ext cx="442958" cy="365030"/>
          </a:xfrm>
          <a:prstGeom prst="rect">
            <a:avLst/>
          </a:prstGeom>
        </p:spPr>
        <p:txBody>
          <a:bodyPr vert="horz" lIns="0" tIns="45708" rIns="0" bIns="45708"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0BDF835-6A26-47A6-A2BD-7D4ECF93647D}" type="slidenum">
              <a:rPr lang="en-US"/>
              <a:pPr/>
              <a:t>30</a:t>
            </a:fld>
            <a:endParaRPr lang="en-US" dirty="0"/>
          </a:p>
        </p:txBody>
      </p:sp>
    </p:spTree>
    <p:extLst>
      <p:ext uri="{BB962C8B-B14F-4D97-AF65-F5344CB8AC3E}">
        <p14:creationId xmlns:p14="http://schemas.microsoft.com/office/powerpoint/2010/main" val="22082418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20840-1786-6DCA-F5EE-954C64657505}"/>
              </a:ext>
            </a:extLst>
          </p:cNvPr>
          <p:cNvSpPr>
            <a:spLocks noGrp="1"/>
          </p:cNvSpPr>
          <p:nvPr>
            <p:ph type="title"/>
          </p:nvPr>
        </p:nvSpPr>
        <p:spPr>
          <a:xfrm>
            <a:off x="653641" y="572244"/>
            <a:ext cx="3594119" cy="1637873"/>
          </a:xfrm>
        </p:spPr>
        <p:txBody>
          <a:bodyPr/>
          <a:lstStyle/>
          <a:p>
            <a:r>
              <a:rPr lang="en-US" dirty="0"/>
              <a:t>Importance </a:t>
            </a:r>
            <a:br>
              <a:rPr lang="en-US" dirty="0"/>
            </a:br>
            <a:r>
              <a:rPr lang="en-US" dirty="0"/>
              <a:t>of Behavioral Health</a:t>
            </a:r>
          </a:p>
        </p:txBody>
      </p:sp>
      <p:sp>
        <p:nvSpPr>
          <p:cNvPr id="3" name="Slide Number Placeholder 2">
            <a:extLst>
              <a:ext uri="{FF2B5EF4-FFF2-40B4-BE49-F238E27FC236}">
                <a16:creationId xmlns:a16="http://schemas.microsoft.com/office/drawing/2014/main" id="{E2B8AD7F-0776-F539-7F66-2F80D8C10B13}"/>
              </a:ext>
            </a:extLst>
          </p:cNvPr>
          <p:cNvSpPr>
            <a:spLocks noGrp="1"/>
          </p:cNvSpPr>
          <p:nvPr>
            <p:ph type="sldNum" sz="quarter" idx="12"/>
          </p:nvPr>
        </p:nvSpPr>
        <p:spPr/>
        <p:txBody>
          <a:bodyPr/>
          <a:lstStyle/>
          <a:p>
            <a:fld id="{50BDF835-6A26-47A6-A2BD-7D4ECF93647D}" type="slidenum">
              <a:rPr lang="en-US" smtClean="0"/>
              <a:pPr/>
              <a:t>31</a:t>
            </a:fld>
            <a:endParaRPr lang="en-US" dirty="0"/>
          </a:p>
        </p:txBody>
      </p:sp>
      <p:sp>
        <p:nvSpPr>
          <p:cNvPr id="8" name="Content Placeholder 3">
            <a:extLst>
              <a:ext uri="{FF2B5EF4-FFF2-40B4-BE49-F238E27FC236}">
                <a16:creationId xmlns:a16="http://schemas.microsoft.com/office/drawing/2014/main" id="{2832BAB8-664A-9855-E193-76229EA4854D}"/>
              </a:ext>
            </a:extLst>
          </p:cNvPr>
          <p:cNvSpPr txBox="1">
            <a:spLocks/>
          </p:cNvSpPr>
          <p:nvPr/>
        </p:nvSpPr>
        <p:spPr>
          <a:xfrm>
            <a:off x="5212558" y="2272181"/>
            <a:ext cx="6114801" cy="531796"/>
          </a:xfrm>
          <a:prstGeom prst="rect">
            <a:avLst/>
          </a:prstGeom>
        </p:spPr>
        <p:txBody>
          <a:bodyPr lIns="91416" tIns="0" bIns="274249" anchor="t" anchorCtr="0"/>
          <a:lstStyle>
            <a:lvl1pPr marL="171450" indent="-171450" algn="l" defTabSz="914400" rtl="0" eaLnBrk="1" latinLnBrk="0" hangingPunct="1">
              <a:lnSpc>
                <a:spcPct val="90000"/>
              </a:lnSpc>
              <a:spcBef>
                <a:spcPts val="1000"/>
              </a:spcBef>
              <a:buClr>
                <a:schemeClr val="accent1"/>
              </a:buClr>
              <a:buSzPct val="80000"/>
              <a:buFont typeface="Wingdings" panose="05000000000000000000" pitchFamily="2" charset="2"/>
              <a:buChar char="§"/>
              <a:tabLst/>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b="1" dirty="0">
                <a:solidFill>
                  <a:schemeClr val="accent1"/>
                </a:solidFill>
              </a:rPr>
              <a:t>1 in 5 American adults </a:t>
            </a:r>
            <a:r>
              <a:rPr lang="en-US" dirty="0"/>
              <a:t>experiences some form of mental illness in any given year.</a:t>
            </a:r>
            <a:r>
              <a:rPr lang="en-US" baseline="30000" dirty="0"/>
              <a:t>1</a:t>
            </a:r>
          </a:p>
        </p:txBody>
      </p:sp>
      <p:pic>
        <p:nvPicPr>
          <p:cNvPr id="9" name="Picture 8">
            <a:extLst>
              <a:ext uri="{FF2B5EF4-FFF2-40B4-BE49-F238E27FC236}">
                <a16:creationId xmlns:a16="http://schemas.microsoft.com/office/drawing/2014/main" id="{282CF32A-29A5-0547-F381-4A34B0A9120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046726" y="1016933"/>
            <a:ext cx="964685" cy="964685"/>
          </a:xfrm>
          <a:prstGeom prst="rect">
            <a:avLst/>
          </a:prstGeom>
        </p:spPr>
      </p:pic>
      <p:pic>
        <p:nvPicPr>
          <p:cNvPr id="10" name="Picture 9">
            <a:extLst>
              <a:ext uri="{FF2B5EF4-FFF2-40B4-BE49-F238E27FC236}">
                <a16:creationId xmlns:a16="http://schemas.microsoft.com/office/drawing/2014/main" id="{A6E1E8AE-E8E0-89EF-CDD8-34E9EF2B3C0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562933" y="1016933"/>
            <a:ext cx="964685" cy="964685"/>
          </a:xfrm>
          <a:prstGeom prst="rect">
            <a:avLst/>
          </a:prstGeom>
        </p:spPr>
      </p:pic>
      <p:pic>
        <p:nvPicPr>
          <p:cNvPr id="11" name="Picture 10">
            <a:extLst>
              <a:ext uri="{FF2B5EF4-FFF2-40B4-BE49-F238E27FC236}">
                <a16:creationId xmlns:a16="http://schemas.microsoft.com/office/drawing/2014/main" id="{E89E460C-7F5E-565D-8CCC-D759AB0B41A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79141" y="1016933"/>
            <a:ext cx="964685" cy="964685"/>
          </a:xfrm>
          <a:prstGeom prst="rect">
            <a:avLst/>
          </a:prstGeom>
        </p:spPr>
      </p:pic>
      <p:pic>
        <p:nvPicPr>
          <p:cNvPr id="12" name="Picture 11">
            <a:extLst>
              <a:ext uri="{FF2B5EF4-FFF2-40B4-BE49-F238E27FC236}">
                <a16:creationId xmlns:a16="http://schemas.microsoft.com/office/drawing/2014/main" id="{93DEFEAC-678C-8FB6-B982-F2CA5CAE13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595348" y="1016933"/>
            <a:ext cx="964685" cy="964685"/>
          </a:xfrm>
          <a:prstGeom prst="rect">
            <a:avLst/>
          </a:prstGeom>
        </p:spPr>
      </p:pic>
      <p:sp>
        <p:nvSpPr>
          <p:cNvPr id="13" name="Content Placeholder 3">
            <a:extLst>
              <a:ext uri="{FF2B5EF4-FFF2-40B4-BE49-F238E27FC236}">
                <a16:creationId xmlns:a16="http://schemas.microsoft.com/office/drawing/2014/main" id="{FA49A4AC-198E-1DCF-9623-DD7A103F4574}"/>
              </a:ext>
            </a:extLst>
          </p:cNvPr>
          <p:cNvSpPr txBox="1">
            <a:spLocks/>
          </p:cNvSpPr>
          <p:nvPr/>
        </p:nvSpPr>
        <p:spPr>
          <a:xfrm>
            <a:off x="5212558" y="4131117"/>
            <a:ext cx="5784878" cy="531796"/>
          </a:xfrm>
          <a:prstGeom prst="rect">
            <a:avLst/>
          </a:prstGeom>
        </p:spPr>
        <p:txBody>
          <a:bodyPr vert="horz" lIns="91416" tIns="0" rIns="0" bIns="274249" rtlCol="0" anchor="t" anchorCtr="0">
            <a:noAutofit/>
          </a:bodyPr>
          <a:lstStyle>
            <a:lvl1pPr marL="171450" indent="-171450" algn="l" defTabSz="685800" rtl="0" eaLnBrk="1" latinLnBrk="0" hangingPunct="1">
              <a:lnSpc>
                <a:spcPct val="90000"/>
              </a:lnSpc>
              <a:spcBef>
                <a:spcPts val="750"/>
              </a:spcBef>
              <a:buClr>
                <a:schemeClr val="accent1"/>
              </a:buClr>
              <a:buSzPct val="80000"/>
              <a:buFont typeface="Wingdings" panose="05000000000000000000" pitchFamily="2" charset="2"/>
              <a:buChar char="§"/>
              <a:defRPr sz="12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Clr>
                <a:schemeClr val="accent2"/>
              </a:buClr>
              <a:buSzPct val="80000"/>
              <a:buFont typeface="Wingdings" panose="05000000000000000000" pitchFamily="2" charset="2"/>
              <a:buChar char="§"/>
              <a:defRPr sz="13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Clr>
                <a:schemeClr val="accent2"/>
              </a:buClr>
              <a:buSzPct val="80000"/>
              <a:buFont typeface="Wingdings" panose="05000000000000000000" pitchFamily="2" charset="2"/>
              <a:buChar char="§"/>
              <a:defRPr sz="12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Clr>
                <a:schemeClr val="accent2"/>
              </a:buClr>
              <a:buSzPct val="80000"/>
              <a:buFont typeface="Wingdings" panose="05000000000000000000" pitchFamily="2" charset="2"/>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Clr>
                <a:schemeClr val="accent2"/>
              </a:buClr>
              <a:buSzPct val="80000"/>
              <a:buFont typeface="Wingdings" panose="05000000000000000000" pitchFamily="2" charset="2"/>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600" dirty="0"/>
              <a:t>As a CareFirst member, you have </a:t>
            </a:r>
            <a:r>
              <a:rPr lang="en-US" sz="1600" b="1" dirty="0">
                <a:solidFill>
                  <a:schemeClr val="accent1"/>
                </a:solidFill>
              </a:rPr>
              <a:t>access to providers and resources</a:t>
            </a:r>
            <a:r>
              <a:rPr lang="en-US" sz="1600" b="1" dirty="0"/>
              <a:t> </a:t>
            </a:r>
            <a:r>
              <a:rPr lang="en-US" sz="1600" dirty="0"/>
              <a:t>if you or a loved one are living with a behavioral health or substance use disorder.</a:t>
            </a:r>
          </a:p>
        </p:txBody>
      </p:sp>
      <p:pic>
        <p:nvPicPr>
          <p:cNvPr id="14" name="Picture 13">
            <a:extLst>
              <a:ext uri="{FF2B5EF4-FFF2-40B4-BE49-F238E27FC236}">
                <a16:creationId xmlns:a16="http://schemas.microsoft.com/office/drawing/2014/main" id="{2D86329E-35D6-DC0B-655E-8DED8125247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212558" y="3121075"/>
            <a:ext cx="1015577" cy="1015577"/>
          </a:xfrm>
          <a:prstGeom prst="rect">
            <a:avLst/>
          </a:prstGeom>
        </p:spPr>
      </p:pic>
      <p:sp>
        <p:nvSpPr>
          <p:cNvPr id="15" name="TextBox 14">
            <a:extLst>
              <a:ext uri="{FF2B5EF4-FFF2-40B4-BE49-F238E27FC236}">
                <a16:creationId xmlns:a16="http://schemas.microsoft.com/office/drawing/2014/main" id="{695484CA-4B63-23F7-6BE4-02942A13E881}"/>
              </a:ext>
            </a:extLst>
          </p:cNvPr>
          <p:cNvSpPr txBox="1"/>
          <p:nvPr/>
        </p:nvSpPr>
        <p:spPr>
          <a:xfrm>
            <a:off x="5212558" y="6130152"/>
            <a:ext cx="5784878" cy="400006"/>
          </a:xfrm>
          <a:prstGeom prst="rect">
            <a:avLst/>
          </a:prstGeom>
          <a:noFill/>
        </p:spPr>
        <p:txBody>
          <a:bodyPr wrap="square" lIns="91416" tIns="0" rIns="0" bIns="274249" rtlCol="0">
            <a:spAutoFit/>
          </a:bodyPr>
          <a:lstStyle/>
          <a:p>
            <a:r>
              <a:rPr lang="en-US" sz="800" baseline="30000" dirty="0"/>
              <a:t>1</a:t>
            </a:r>
            <a:r>
              <a:rPr lang="en-US" sz="800" dirty="0"/>
              <a:t> NAMI (National Alliance on Mental Illness). Mental Health by the Numbers. </a:t>
            </a:r>
            <a:r>
              <a:rPr lang="en-US" sz="800" dirty="0">
                <a:hlinkClick r:id="rId5"/>
              </a:rPr>
              <a:t>https://</a:t>
            </a:r>
            <a:r>
              <a:rPr lang="en-US" sz="800" dirty="0" err="1">
                <a:hlinkClick r:id="rId5"/>
              </a:rPr>
              <a:t>www.nami.org</a:t>
            </a:r>
            <a:r>
              <a:rPr lang="en-US" sz="800" dirty="0">
                <a:hlinkClick r:id="rId5"/>
              </a:rPr>
              <a:t>/</a:t>
            </a:r>
            <a:r>
              <a:rPr lang="en-US" sz="800" dirty="0" err="1">
                <a:hlinkClick r:id="rId5"/>
              </a:rPr>
              <a:t>mhstats</a:t>
            </a:r>
            <a:r>
              <a:rPr lang="en-US" sz="800" dirty="0"/>
              <a:t>. </a:t>
            </a:r>
          </a:p>
        </p:txBody>
      </p:sp>
      <p:pic>
        <p:nvPicPr>
          <p:cNvPr id="16" name="Picture 15">
            <a:extLst>
              <a:ext uri="{FF2B5EF4-FFF2-40B4-BE49-F238E27FC236}">
                <a16:creationId xmlns:a16="http://schemas.microsoft.com/office/drawing/2014/main" id="{FD8360D4-5CDC-3DC0-76C9-AC9525D2F46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111557" y="1016933"/>
            <a:ext cx="964685" cy="964685"/>
          </a:xfrm>
          <a:prstGeom prst="rect">
            <a:avLst/>
          </a:prstGeom>
        </p:spPr>
      </p:pic>
    </p:spTree>
    <p:extLst>
      <p:ext uri="{BB962C8B-B14F-4D97-AF65-F5344CB8AC3E}">
        <p14:creationId xmlns:p14="http://schemas.microsoft.com/office/powerpoint/2010/main" val="30762261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6D80E77-449D-4829-F7FA-1CB618ED6FF8}"/>
              </a:ext>
            </a:extLst>
          </p:cNvPr>
          <p:cNvSpPr>
            <a:spLocks noGrp="1"/>
          </p:cNvSpPr>
          <p:nvPr>
            <p:ph type="ctrTitle"/>
          </p:nvPr>
        </p:nvSpPr>
        <p:spPr/>
        <p:txBody>
          <a:bodyPr/>
          <a:lstStyle/>
          <a:p>
            <a:r>
              <a:rPr lang="en-US" dirty="0"/>
              <a:t>Behavioral Health Support</a:t>
            </a:r>
          </a:p>
        </p:txBody>
      </p:sp>
      <p:pic>
        <p:nvPicPr>
          <p:cNvPr id="20" name="Picture Placeholder 19" descr="A group of people sitting on the floor&#10;&#10;Description automatically generated">
            <a:extLst>
              <a:ext uri="{FF2B5EF4-FFF2-40B4-BE49-F238E27FC236}">
                <a16:creationId xmlns:a16="http://schemas.microsoft.com/office/drawing/2014/main" id="{2B33D5CC-BE38-1768-BA3C-AFCA7B71B6FE}"/>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l="23627" t="13182" r="26582"/>
          <a:stretch/>
        </p:blipFill>
        <p:spPr>
          <a:xfrm>
            <a:off x="6751967" y="648425"/>
            <a:ext cx="4778512" cy="5561151"/>
          </a:xfrm>
        </p:spPr>
      </p:pic>
      <p:sp>
        <p:nvSpPr>
          <p:cNvPr id="10" name="Text Placeholder 9">
            <a:extLst>
              <a:ext uri="{FF2B5EF4-FFF2-40B4-BE49-F238E27FC236}">
                <a16:creationId xmlns:a16="http://schemas.microsoft.com/office/drawing/2014/main" id="{4FB859F0-2112-D6BD-DAF6-9280AED5F357}"/>
              </a:ext>
            </a:extLst>
          </p:cNvPr>
          <p:cNvSpPr>
            <a:spLocks noGrp="1"/>
          </p:cNvSpPr>
          <p:nvPr>
            <p:ph type="body" sz="quarter" idx="16"/>
          </p:nvPr>
        </p:nvSpPr>
        <p:spPr>
          <a:xfrm>
            <a:off x="647531" y="1946175"/>
            <a:ext cx="5016545" cy="2276047"/>
          </a:xfrm>
        </p:spPr>
        <p:txBody>
          <a:bodyPr/>
          <a:lstStyle/>
          <a:p>
            <a:pPr>
              <a:lnSpc>
                <a:spcPct val="100000"/>
              </a:lnSpc>
            </a:pPr>
            <a:r>
              <a:rPr lang="en-US" dirty="0"/>
              <a:t>CareFirst offers specialized services and programs when you need assistance related to depression, drug or alcohol dependence, stress, eating disorders or other behavioral health issues. </a:t>
            </a:r>
          </a:p>
          <a:p>
            <a:pPr>
              <a:lnSpc>
                <a:spcPct val="100000"/>
              </a:lnSpc>
            </a:pPr>
            <a:r>
              <a:rPr lang="en-US" dirty="0"/>
              <a:t>If you choose to participate in these services, all interactions between you and your provider(s) </a:t>
            </a:r>
            <a:br>
              <a:rPr lang="en-US" dirty="0"/>
            </a:br>
            <a:r>
              <a:rPr lang="en-US" dirty="0"/>
              <a:t>are confidential.</a:t>
            </a:r>
          </a:p>
        </p:txBody>
      </p:sp>
      <p:sp>
        <p:nvSpPr>
          <p:cNvPr id="3" name="Slide Number Placeholder 2">
            <a:extLst>
              <a:ext uri="{FF2B5EF4-FFF2-40B4-BE49-F238E27FC236}">
                <a16:creationId xmlns:a16="http://schemas.microsoft.com/office/drawing/2014/main" id="{4FFCE01B-59BD-346C-08DC-71290D958D50}"/>
              </a:ext>
            </a:extLst>
          </p:cNvPr>
          <p:cNvSpPr>
            <a:spLocks noGrp="1"/>
          </p:cNvSpPr>
          <p:nvPr>
            <p:ph type="sldNum" sz="quarter" idx="12"/>
          </p:nvPr>
        </p:nvSpPr>
        <p:spPr/>
        <p:txBody>
          <a:bodyPr/>
          <a:lstStyle/>
          <a:p>
            <a:fld id="{50BDF835-6A26-47A6-A2BD-7D4ECF93647D}" type="slidenum">
              <a:rPr lang="en-US" smtClean="0"/>
              <a:pPr/>
              <a:t>32</a:t>
            </a:fld>
            <a:endParaRPr lang="en-US" dirty="0"/>
          </a:p>
        </p:txBody>
      </p:sp>
      <p:sp>
        <p:nvSpPr>
          <p:cNvPr id="11" name="TextBox 10">
            <a:extLst>
              <a:ext uri="{FF2B5EF4-FFF2-40B4-BE49-F238E27FC236}">
                <a16:creationId xmlns:a16="http://schemas.microsoft.com/office/drawing/2014/main" id="{9FD063AA-91A8-A8AD-5A8A-271C0D60605B}"/>
              </a:ext>
            </a:extLst>
          </p:cNvPr>
          <p:cNvSpPr txBox="1"/>
          <p:nvPr/>
        </p:nvSpPr>
        <p:spPr>
          <a:xfrm>
            <a:off x="1518804" y="4640051"/>
            <a:ext cx="2965628" cy="886769"/>
          </a:xfrm>
          <a:prstGeom prst="rect">
            <a:avLst/>
          </a:prstGeom>
        </p:spPr>
        <p:txBody>
          <a:bodyPr vert="horz" wrap="square" lIns="0" tIns="0" rIns="0" bIns="0" rtlCol="0" anchor="ctr">
            <a:noAutofit/>
          </a:bodyPr>
          <a:lstStyle/>
          <a:p>
            <a:pPr algn="l"/>
            <a:endParaRPr lang="en-US" sz="1600" b="1" dirty="0">
              <a:solidFill>
                <a:schemeClr val="tx2"/>
              </a:solidFill>
            </a:endParaRPr>
          </a:p>
        </p:txBody>
      </p:sp>
      <p:pic>
        <p:nvPicPr>
          <p:cNvPr id="22" name="Picture 21">
            <a:extLst>
              <a:ext uri="{FF2B5EF4-FFF2-40B4-BE49-F238E27FC236}">
                <a16:creationId xmlns:a16="http://schemas.microsoft.com/office/drawing/2014/main" id="{375E2D2B-0387-5D8E-158A-C8D6254F95D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693349" y="3332905"/>
            <a:ext cx="1220054" cy="1220054"/>
          </a:xfrm>
          <a:prstGeom prst="rect">
            <a:avLst/>
          </a:prstGeom>
        </p:spPr>
      </p:pic>
      <p:sp>
        <p:nvSpPr>
          <p:cNvPr id="24" name="Text Placeholder 1">
            <a:extLst>
              <a:ext uri="{FF2B5EF4-FFF2-40B4-BE49-F238E27FC236}">
                <a16:creationId xmlns:a16="http://schemas.microsoft.com/office/drawing/2014/main" id="{C8B105D0-E625-BFE2-7E49-8E1EA225AC0B}"/>
              </a:ext>
            </a:extLst>
          </p:cNvPr>
          <p:cNvSpPr txBox="1">
            <a:spLocks/>
          </p:cNvSpPr>
          <p:nvPr/>
        </p:nvSpPr>
        <p:spPr>
          <a:xfrm>
            <a:off x="664395" y="4290997"/>
            <a:ext cx="4772463" cy="886770"/>
          </a:xfrm>
          <a:prstGeom prst="roundRect">
            <a:avLst>
              <a:gd name="adj" fmla="val 7854"/>
            </a:avLst>
          </a:prstGeom>
          <a:solidFill>
            <a:srgbClr val="BED6DB">
              <a:alpha val="50000"/>
            </a:srgbClr>
          </a:solidFill>
          <a:ln>
            <a:noFill/>
          </a:ln>
        </p:spPr>
        <p:txBody>
          <a:bodyPr lIns="914162" tIns="274249" rIns="274249" bIns="274249" anchor="ctr" anchorCtr="0"/>
          <a:lstStyle>
            <a:lvl1pPr marL="228600" indent="-228600" algn="l" defTabSz="914400" rtl="0" eaLnBrk="1" latinLnBrk="0" hangingPunct="1">
              <a:lnSpc>
                <a:spcPct val="100000"/>
              </a:lnSpc>
              <a:spcBef>
                <a:spcPts val="10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chemeClr val="tx2"/>
                </a:solidFill>
              </a:rPr>
              <a:t>800-245-7013</a:t>
            </a:r>
            <a:br>
              <a:rPr lang="en-US" b="1" dirty="0">
                <a:solidFill>
                  <a:schemeClr val="tx2"/>
                </a:solidFill>
              </a:rPr>
            </a:br>
            <a:r>
              <a:rPr lang="en-US" b="1" dirty="0">
                <a:solidFill>
                  <a:srgbClr val="005070"/>
                </a:solidFill>
                <a:hlinkClick r:id="rId4">
                  <a:extLst>
                    <a:ext uri="{A12FA001-AC4F-418D-AE19-62706E023703}">
                      <ahyp:hlinkClr xmlns:ahyp="http://schemas.microsoft.com/office/drawing/2018/hyperlinkcolor" val="tx"/>
                    </a:ext>
                  </a:extLst>
                </a:hlinkClick>
              </a:rPr>
              <a:t>carefirst.com/</a:t>
            </a:r>
            <a:r>
              <a:rPr lang="en-US" b="1" dirty="0">
                <a:solidFill>
                  <a:schemeClr val="tx2"/>
                </a:solidFill>
                <a:hlinkClick r:id="rId4">
                  <a:extLst>
                    <a:ext uri="{A12FA001-AC4F-418D-AE19-62706E023703}">
                      <ahyp:hlinkClr xmlns:ahyp="http://schemas.microsoft.com/office/drawing/2018/hyperlinkcolor" val="tx"/>
                    </a:ext>
                  </a:extLst>
                </a:hlinkClick>
              </a:rPr>
              <a:t>mentalhealth</a:t>
            </a:r>
            <a:endParaRPr lang="en-US" b="1" dirty="0">
              <a:solidFill>
                <a:schemeClr val="tx2"/>
              </a:solidFill>
            </a:endParaRPr>
          </a:p>
        </p:txBody>
      </p:sp>
      <p:pic>
        <p:nvPicPr>
          <p:cNvPr id="18" name="Picture 17" descr="A blue line drawing of a computer and a phone&#10;&#10;Description automatically generated">
            <a:extLst>
              <a:ext uri="{FF2B5EF4-FFF2-40B4-BE49-F238E27FC236}">
                <a16:creationId xmlns:a16="http://schemas.microsoft.com/office/drawing/2014/main" id="{DEF914D5-01F0-297C-0099-C7752C3785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6923" y="4425424"/>
            <a:ext cx="617913" cy="617913"/>
          </a:xfrm>
          <a:prstGeom prst="rect">
            <a:avLst/>
          </a:prstGeom>
        </p:spPr>
      </p:pic>
    </p:spTree>
    <p:extLst>
      <p:ext uri="{BB962C8B-B14F-4D97-AF65-F5344CB8AC3E}">
        <p14:creationId xmlns:p14="http://schemas.microsoft.com/office/powerpoint/2010/main" val="7398589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BDFE2-BE5C-009C-A20E-F984C2DAC4DC}"/>
              </a:ext>
            </a:extLst>
          </p:cNvPr>
          <p:cNvSpPr>
            <a:spLocks noGrp="1"/>
          </p:cNvSpPr>
          <p:nvPr>
            <p:ph type="ctrTitle"/>
          </p:nvPr>
        </p:nvSpPr>
        <p:spPr/>
        <p:txBody>
          <a:bodyPr/>
          <a:lstStyle/>
          <a:p>
            <a:r>
              <a:rPr lang="en-US" dirty="0"/>
              <a:t>Personalized Support</a:t>
            </a:r>
          </a:p>
        </p:txBody>
      </p:sp>
      <p:sp>
        <p:nvSpPr>
          <p:cNvPr id="3" name="Text Placeholder 2">
            <a:extLst>
              <a:ext uri="{FF2B5EF4-FFF2-40B4-BE49-F238E27FC236}">
                <a16:creationId xmlns:a16="http://schemas.microsoft.com/office/drawing/2014/main" id="{4E20F5A4-9D1C-AC80-18F7-D0A4E0B2B1D4}"/>
              </a:ext>
            </a:extLst>
          </p:cNvPr>
          <p:cNvSpPr>
            <a:spLocks noGrp="1"/>
          </p:cNvSpPr>
          <p:nvPr>
            <p:ph type="body" sz="quarter" idx="14"/>
          </p:nvPr>
        </p:nvSpPr>
        <p:spPr/>
        <p:txBody>
          <a:bodyPr/>
          <a:lstStyle/>
          <a:p>
            <a:pPr marL="0" indent="0">
              <a:lnSpc>
                <a:spcPct val="100000"/>
              </a:lnSpc>
              <a:buNone/>
            </a:pPr>
            <a:r>
              <a:rPr lang="en-US" dirty="0"/>
              <a:t>You’ll receive one-on-one support from specialty-trained and licensed behavioral health care coordinators who can:</a:t>
            </a:r>
          </a:p>
          <a:p>
            <a:pPr>
              <a:lnSpc>
                <a:spcPct val="100000"/>
              </a:lnSpc>
            </a:pPr>
            <a:r>
              <a:rPr lang="en-US" dirty="0"/>
              <a:t>Set up appointments with behavioral health providers</a:t>
            </a:r>
          </a:p>
          <a:p>
            <a:pPr>
              <a:lnSpc>
                <a:spcPct val="100000"/>
              </a:lnSpc>
            </a:pPr>
            <a:r>
              <a:rPr lang="en-US" dirty="0"/>
              <a:t>Explain your treatment options</a:t>
            </a:r>
          </a:p>
          <a:p>
            <a:pPr>
              <a:lnSpc>
                <a:spcPct val="100000"/>
              </a:lnSpc>
            </a:pPr>
            <a:r>
              <a:rPr lang="en-US" dirty="0"/>
              <a:t>Collaborate with your PCP</a:t>
            </a:r>
          </a:p>
          <a:p>
            <a:pPr>
              <a:lnSpc>
                <a:spcPct val="100000"/>
              </a:lnSpc>
            </a:pPr>
            <a:r>
              <a:rPr lang="en-US" dirty="0"/>
              <a:t>Create an action plan </a:t>
            </a:r>
          </a:p>
          <a:p>
            <a:pPr>
              <a:lnSpc>
                <a:spcPct val="100000"/>
              </a:lnSpc>
            </a:pPr>
            <a:r>
              <a:rPr lang="en-US" dirty="0"/>
              <a:t>Find support groups and other resources</a:t>
            </a:r>
          </a:p>
        </p:txBody>
      </p:sp>
      <p:pic>
        <p:nvPicPr>
          <p:cNvPr id="7" name="Picture Placeholder 6" descr="A person sitting at a table with a person in a denim shirt&#10;&#10;Description automatically generated">
            <a:extLst>
              <a:ext uri="{FF2B5EF4-FFF2-40B4-BE49-F238E27FC236}">
                <a16:creationId xmlns:a16="http://schemas.microsoft.com/office/drawing/2014/main" id="{B32E83C1-7DC9-0D86-2EDD-6A381B65E603}"/>
              </a:ext>
            </a:extLst>
          </p:cNvPr>
          <p:cNvPicPr>
            <a:picLocks noGrp="1" noChangeAspect="1"/>
          </p:cNvPicPr>
          <p:nvPr>
            <p:ph type="pic" sz="quarter" idx="16"/>
          </p:nvPr>
        </p:nvPicPr>
        <p:blipFill>
          <a:blip r:embed="rId2">
            <a:extLst>
              <a:ext uri="{28A0092B-C50C-407E-A947-70E740481C1C}">
                <a14:useLocalDpi xmlns:a14="http://schemas.microsoft.com/office/drawing/2010/main" val="0"/>
              </a:ext>
            </a:extLst>
          </a:blip>
          <a:srcRect l="25014" r="25014"/>
          <a:stretch>
            <a:fillRect/>
          </a:stretch>
        </p:blipFill>
        <p:spPr>
          <a:xfrm flipH="1">
            <a:off x="7922736" y="1336695"/>
            <a:ext cx="3655852" cy="4872880"/>
          </a:xfrm>
        </p:spPr>
      </p:pic>
      <p:sp>
        <p:nvSpPr>
          <p:cNvPr id="5" name="Slide Number Placeholder 2">
            <a:extLst>
              <a:ext uri="{FF2B5EF4-FFF2-40B4-BE49-F238E27FC236}">
                <a16:creationId xmlns:a16="http://schemas.microsoft.com/office/drawing/2014/main" id="{6AA0D3AF-0837-D62B-7EDE-8F739FD693FE}"/>
              </a:ext>
            </a:extLst>
          </p:cNvPr>
          <p:cNvSpPr txBox="1">
            <a:spLocks/>
          </p:cNvSpPr>
          <p:nvPr/>
        </p:nvSpPr>
        <p:spPr>
          <a:xfrm>
            <a:off x="11092226" y="6434289"/>
            <a:ext cx="442958" cy="365030"/>
          </a:xfrm>
          <a:prstGeom prst="rect">
            <a:avLst/>
          </a:prstGeom>
        </p:spPr>
        <p:txBody>
          <a:bodyPr vert="horz" lIns="0" tIns="45708" rIns="0" bIns="45708"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0BDF835-6A26-47A6-A2BD-7D4ECF93647D}" type="slidenum">
              <a:rPr lang="en-US"/>
              <a:pPr/>
              <a:t>33</a:t>
            </a:fld>
            <a:endParaRPr lang="en-US" dirty="0"/>
          </a:p>
        </p:txBody>
      </p:sp>
      <p:pic>
        <p:nvPicPr>
          <p:cNvPr id="9" name="Picture 8">
            <a:extLst>
              <a:ext uri="{FF2B5EF4-FFF2-40B4-BE49-F238E27FC236}">
                <a16:creationId xmlns:a16="http://schemas.microsoft.com/office/drawing/2014/main" id="{EFE0CE88-E5D3-1D60-3B7C-94B59D5795A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116398" y="3875563"/>
            <a:ext cx="1414890" cy="1414890"/>
          </a:xfrm>
          <a:prstGeom prst="rect">
            <a:avLst/>
          </a:prstGeom>
        </p:spPr>
      </p:pic>
    </p:spTree>
    <p:extLst>
      <p:ext uri="{BB962C8B-B14F-4D97-AF65-F5344CB8AC3E}">
        <p14:creationId xmlns:p14="http://schemas.microsoft.com/office/powerpoint/2010/main" val="10516838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4BDCA-613F-C2CB-BF35-0753EF969EE6}"/>
              </a:ext>
            </a:extLst>
          </p:cNvPr>
          <p:cNvSpPr>
            <a:spLocks noGrp="1"/>
          </p:cNvSpPr>
          <p:nvPr>
            <p:ph type="ctrTitle"/>
          </p:nvPr>
        </p:nvSpPr>
        <p:spPr/>
        <p:txBody>
          <a:bodyPr/>
          <a:lstStyle/>
          <a:p>
            <a:r>
              <a:rPr lang="en-US" dirty="0"/>
              <a:t>Virtual Care</a:t>
            </a:r>
          </a:p>
        </p:txBody>
      </p:sp>
      <p:sp>
        <p:nvSpPr>
          <p:cNvPr id="3" name="Text Placeholder 2">
            <a:extLst>
              <a:ext uri="{FF2B5EF4-FFF2-40B4-BE49-F238E27FC236}">
                <a16:creationId xmlns:a16="http://schemas.microsoft.com/office/drawing/2014/main" id="{B65F583A-471F-2BEB-DF87-223C370B0FC4}"/>
              </a:ext>
            </a:extLst>
          </p:cNvPr>
          <p:cNvSpPr>
            <a:spLocks noGrp="1"/>
          </p:cNvSpPr>
          <p:nvPr>
            <p:ph type="body" sz="quarter" idx="13"/>
          </p:nvPr>
        </p:nvSpPr>
        <p:spPr>
          <a:xfrm>
            <a:off x="609440" y="1336695"/>
            <a:ext cx="11232471" cy="692535"/>
          </a:xfrm>
        </p:spPr>
        <p:txBody>
          <a:bodyPr/>
          <a:lstStyle/>
          <a:p>
            <a:r>
              <a:rPr lang="en-US" dirty="0" err="1"/>
              <a:t>CloseKnit</a:t>
            </a:r>
            <a:r>
              <a:rPr lang="en-US" dirty="0"/>
              <a:t>, CareFirst’s leading virtual-care practice, gives you 24/7 access to primary care, urgent care, therapy and more through your computer or the </a:t>
            </a:r>
            <a:r>
              <a:rPr lang="en-US" dirty="0" err="1"/>
              <a:t>CloseKnit</a:t>
            </a:r>
            <a:r>
              <a:rPr lang="en-US" dirty="0"/>
              <a:t> mobile app</a:t>
            </a:r>
          </a:p>
          <a:p>
            <a:endParaRPr lang="en-US" dirty="0"/>
          </a:p>
          <a:p>
            <a:endParaRPr lang="en-US" dirty="0"/>
          </a:p>
        </p:txBody>
      </p:sp>
      <p:pic>
        <p:nvPicPr>
          <p:cNvPr id="6" name="Picture 5" descr="A close up of a logo&#10;&#10;Description automatically generated">
            <a:extLst>
              <a:ext uri="{FF2B5EF4-FFF2-40B4-BE49-F238E27FC236}">
                <a16:creationId xmlns:a16="http://schemas.microsoft.com/office/drawing/2014/main" id="{F39749DC-2F20-B323-AAFC-25F601EF78C1}"/>
              </a:ext>
            </a:extLst>
          </p:cNvPr>
          <p:cNvPicPr>
            <a:picLocks noChangeAspect="1"/>
          </p:cNvPicPr>
          <p:nvPr/>
        </p:nvPicPr>
        <p:blipFill rotWithShape="1">
          <a:blip r:embed="rId3"/>
          <a:srcRect l="265" t="27193" b="20624"/>
          <a:stretch/>
        </p:blipFill>
        <p:spPr>
          <a:xfrm>
            <a:off x="8282950" y="458869"/>
            <a:ext cx="3384324" cy="701973"/>
          </a:xfrm>
          <a:prstGeom prst="rect">
            <a:avLst/>
          </a:prstGeom>
        </p:spPr>
      </p:pic>
      <p:sp>
        <p:nvSpPr>
          <p:cNvPr id="9" name="TextBox 8">
            <a:extLst>
              <a:ext uri="{FF2B5EF4-FFF2-40B4-BE49-F238E27FC236}">
                <a16:creationId xmlns:a16="http://schemas.microsoft.com/office/drawing/2014/main" id="{A6F8FE0E-225F-50E2-C339-9EEC6870C206}"/>
              </a:ext>
            </a:extLst>
          </p:cNvPr>
          <p:cNvSpPr txBox="1"/>
          <p:nvPr/>
        </p:nvSpPr>
        <p:spPr>
          <a:xfrm>
            <a:off x="1187754" y="2350289"/>
            <a:ext cx="4790208" cy="1078711"/>
          </a:xfrm>
          <a:prstGeom prst="rect">
            <a:avLst/>
          </a:prstGeom>
          <a:noFill/>
        </p:spPr>
        <p:txBody>
          <a:bodyPr wrap="square" lIns="91416" tIns="45708" rIns="91416" bIns="45708" rtlCol="0" anchor="t">
            <a:spAutoFit/>
          </a:bodyPr>
          <a:lstStyle/>
          <a:p>
            <a:r>
              <a:rPr lang="en-US" sz="1600" b="1" dirty="0">
                <a:solidFill>
                  <a:schemeClr val="accent1"/>
                </a:solidFill>
              </a:rPr>
              <a:t>Advanced primary care</a:t>
            </a:r>
          </a:p>
          <a:p>
            <a:r>
              <a:rPr lang="en-US" sz="1600" dirty="0">
                <a:ea typeface="+mn-lt"/>
                <a:cs typeface="+mn-lt"/>
              </a:rPr>
              <a:t>Dedicated Care Team to provide preventive care and support for chronic conditions. For adults ages 18+.</a:t>
            </a:r>
            <a:endParaRPr lang="en-US" sz="1600" dirty="0"/>
          </a:p>
        </p:txBody>
      </p:sp>
      <p:sp>
        <p:nvSpPr>
          <p:cNvPr id="10" name="TextBox 9">
            <a:extLst>
              <a:ext uri="{FF2B5EF4-FFF2-40B4-BE49-F238E27FC236}">
                <a16:creationId xmlns:a16="http://schemas.microsoft.com/office/drawing/2014/main" id="{2C6F78C5-41B4-9BFD-A50E-5E8E128C2449}"/>
              </a:ext>
            </a:extLst>
          </p:cNvPr>
          <p:cNvSpPr txBox="1"/>
          <p:nvPr/>
        </p:nvSpPr>
        <p:spPr>
          <a:xfrm>
            <a:off x="1239033" y="3625918"/>
            <a:ext cx="4790208" cy="1078711"/>
          </a:xfrm>
          <a:prstGeom prst="rect">
            <a:avLst/>
          </a:prstGeom>
          <a:noFill/>
        </p:spPr>
        <p:txBody>
          <a:bodyPr wrap="square" lIns="91416" tIns="45708" rIns="91416" bIns="45708" rtlCol="0" anchor="t">
            <a:spAutoFit/>
          </a:bodyPr>
          <a:lstStyle/>
          <a:p>
            <a:r>
              <a:rPr lang="en-US" sz="1600" b="1" dirty="0">
                <a:solidFill>
                  <a:schemeClr val="accent1"/>
                </a:solidFill>
              </a:rPr>
              <a:t>Urgent care</a:t>
            </a:r>
          </a:p>
          <a:p>
            <a:r>
              <a:rPr lang="en-US" sz="1600" dirty="0">
                <a:solidFill>
                  <a:srgbClr val="303030"/>
                </a:solidFill>
                <a:latin typeface="Open Sans"/>
                <a:ea typeface="Open Sans"/>
                <a:cs typeface="Open Sans"/>
              </a:rPr>
              <a:t>Same-day care to treat minor injuries and common illnesses fast. Average wait time is 30 minutes or less. For adults and children ages 2+.</a:t>
            </a:r>
            <a:endParaRPr lang="en-US" sz="1600" dirty="0">
              <a:ea typeface="Open Sans"/>
              <a:cs typeface="Open Sans"/>
            </a:endParaRPr>
          </a:p>
        </p:txBody>
      </p:sp>
      <p:sp>
        <p:nvSpPr>
          <p:cNvPr id="11" name="TextBox 10">
            <a:extLst>
              <a:ext uri="{FF2B5EF4-FFF2-40B4-BE49-F238E27FC236}">
                <a16:creationId xmlns:a16="http://schemas.microsoft.com/office/drawing/2014/main" id="{0C971926-3827-F9AB-B529-494906D00FD8}"/>
              </a:ext>
            </a:extLst>
          </p:cNvPr>
          <p:cNvSpPr txBox="1"/>
          <p:nvPr/>
        </p:nvSpPr>
        <p:spPr>
          <a:xfrm>
            <a:off x="1262830" y="4942502"/>
            <a:ext cx="4890587" cy="1323094"/>
          </a:xfrm>
          <a:prstGeom prst="rect">
            <a:avLst/>
          </a:prstGeom>
          <a:noFill/>
        </p:spPr>
        <p:txBody>
          <a:bodyPr wrap="square" lIns="91416" tIns="45708" rIns="91416" bIns="45708" rtlCol="0" anchor="t">
            <a:spAutoFit/>
          </a:bodyPr>
          <a:lstStyle/>
          <a:p>
            <a:r>
              <a:rPr lang="en-US" sz="1600" b="1" dirty="0">
                <a:solidFill>
                  <a:schemeClr val="accent1"/>
                </a:solidFill>
              </a:rPr>
              <a:t>Mental health services</a:t>
            </a:r>
          </a:p>
          <a:p>
            <a:r>
              <a:rPr lang="en-US" sz="1600" dirty="0"/>
              <a:t>Expert help from licensed</a:t>
            </a:r>
            <a:r>
              <a:rPr lang="en-US" sz="1600" dirty="0">
                <a:solidFill>
                  <a:srgbClr val="303030"/>
                </a:solidFill>
                <a:latin typeface="Open Sans"/>
                <a:ea typeface="Open Sans"/>
                <a:cs typeface="Open Sans"/>
              </a:rPr>
              <a:t> therapists and psychiatrists, including short- and long-term therapy, as well as medication management and support. For adults and children ages 2+.</a:t>
            </a:r>
            <a:endParaRPr lang="en-US" sz="1600" dirty="0"/>
          </a:p>
        </p:txBody>
      </p:sp>
      <p:sp>
        <p:nvSpPr>
          <p:cNvPr id="12" name="TextBox 11">
            <a:extLst>
              <a:ext uri="{FF2B5EF4-FFF2-40B4-BE49-F238E27FC236}">
                <a16:creationId xmlns:a16="http://schemas.microsoft.com/office/drawing/2014/main" id="{E8E089FD-FE45-314D-D99F-904612C2E474}"/>
              </a:ext>
            </a:extLst>
          </p:cNvPr>
          <p:cNvSpPr txBox="1"/>
          <p:nvPr/>
        </p:nvSpPr>
        <p:spPr>
          <a:xfrm>
            <a:off x="6877066" y="2233575"/>
            <a:ext cx="4790208" cy="1076937"/>
          </a:xfrm>
          <a:prstGeom prst="rect">
            <a:avLst/>
          </a:prstGeom>
          <a:noFill/>
        </p:spPr>
        <p:txBody>
          <a:bodyPr wrap="square" lIns="91416" tIns="45708" rIns="91416" bIns="45708" rtlCol="0" anchor="t">
            <a:spAutoFit/>
          </a:bodyPr>
          <a:lstStyle/>
          <a:p>
            <a:r>
              <a:rPr lang="en-US" sz="1600" b="1" dirty="0">
                <a:solidFill>
                  <a:schemeClr val="accent1"/>
                </a:solidFill>
              </a:rPr>
              <a:t>New parent support</a:t>
            </a:r>
          </a:p>
          <a:p>
            <a:r>
              <a:rPr lang="en-US" sz="1600" dirty="0"/>
              <a:t>Lactation services and support for parents, including prenatal risk assessments, post-natal feeding education and weaning programs.</a:t>
            </a:r>
          </a:p>
        </p:txBody>
      </p:sp>
      <p:sp>
        <p:nvSpPr>
          <p:cNvPr id="13" name="TextBox 12">
            <a:extLst>
              <a:ext uri="{FF2B5EF4-FFF2-40B4-BE49-F238E27FC236}">
                <a16:creationId xmlns:a16="http://schemas.microsoft.com/office/drawing/2014/main" id="{02B199EA-20DA-FBB6-69ED-182115814D40}"/>
              </a:ext>
            </a:extLst>
          </p:cNvPr>
          <p:cNvSpPr txBox="1"/>
          <p:nvPr/>
        </p:nvSpPr>
        <p:spPr>
          <a:xfrm>
            <a:off x="6876768" y="3546666"/>
            <a:ext cx="4867523" cy="1076937"/>
          </a:xfrm>
          <a:prstGeom prst="rect">
            <a:avLst/>
          </a:prstGeom>
          <a:noFill/>
        </p:spPr>
        <p:txBody>
          <a:bodyPr wrap="square" lIns="91416" tIns="45708" rIns="91416" bIns="45708" rtlCol="0" anchor="t">
            <a:spAutoFit/>
          </a:bodyPr>
          <a:lstStyle/>
          <a:p>
            <a:r>
              <a:rPr lang="en-US" sz="1600" b="1" dirty="0">
                <a:solidFill>
                  <a:schemeClr val="accent1"/>
                </a:solidFill>
              </a:rPr>
              <a:t>Nutrition services</a:t>
            </a:r>
          </a:p>
          <a:p>
            <a:r>
              <a:rPr lang="en-US" sz="1600" dirty="0">
                <a:ea typeface="+mn-lt"/>
                <a:cs typeface="+mn-lt"/>
              </a:rPr>
              <a:t>Counseling and nutrition plans to support health needs, lifestyle goals, chronic illnesses and weight loss. For adults and children ages 5+.</a:t>
            </a:r>
          </a:p>
        </p:txBody>
      </p:sp>
      <p:sp>
        <p:nvSpPr>
          <p:cNvPr id="14" name="Text Placeholder 1">
            <a:extLst>
              <a:ext uri="{FF2B5EF4-FFF2-40B4-BE49-F238E27FC236}">
                <a16:creationId xmlns:a16="http://schemas.microsoft.com/office/drawing/2014/main" id="{4B5BBC53-8FF8-31A2-EF1A-83653E3E84BD}"/>
              </a:ext>
            </a:extLst>
          </p:cNvPr>
          <p:cNvSpPr>
            <a:spLocks noChangeArrowheads="1"/>
          </p:cNvSpPr>
          <p:nvPr/>
        </p:nvSpPr>
        <p:spPr bwMode="auto">
          <a:xfrm>
            <a:off x="6407290" y="4859756"/>
            <a:ext cx="5259984" cy="1281282"/>
          </a:xfrm>
          <a:prstGeom prst="roundRect">
            <a:avLst/>
          </a:prstGeom>
          <a:solidFill>
            <a:srgbClr val="EAD4E8">
              <a:alpha val="50195"/>
            </a:srgbClr>
          </a:solidFill>
          <a:ln>
            <a:noFill/>
          </a:ln>
        </p:spPr>
        <p:txBody>
          <a:bodyPr lIns="1279827" tIns="182832" rIns="274249" bIns="274249"/>
          <a:lstStyle>
            <a:lvl1pPr>
              <a:spcBef>
                <a:spcPts val="1000"/>
              </a:spcBef>
              <a:buClr>
                <a:schemeClr val="accent1"/>
              </a:buClr>
              <a:buSzPct val="80000"/>
              <a:buFont typeface="Wingdings" pitchFamily="2" charset="2"/>
              <a:buChar char="§"/>
              <a:defRPr sz="1600">
                <a:solidFill>
                  <a:schemeClr val="tx1"/>
                </a:solidFill>
                <a:latin typeface="Open Sans" panose="020B0606030504020204" pitchFamily="34" charset="0"/>
              </a:defRPr>
            </a:lvl1pPr>
            <a:lvl2pPr marL="685800" indent="-228600">
              <a:spcBef>
                <a:spcPts val="500"/>
              </a:spcBef>
              <a:buClr>
                <a:schemeClr val="accent1"/>
              </a:buClr>
              <a:buSzPct val="80000"/>
              <a:buFont typeface="Wingdings" pitchFamily="2" charset="2"/>
              <a:buChar char="§"/>
              <a:defRPr sz="1600">
                <a:solidFill>
                  <a:schemeClr val="tx1"/>
                </a:solidFill>
                <a:latin typeface="Open Sans" panose="020B0606030504020204" pitchFamily="34" charset="0"/>
              </a:defRPr>
            </a:lvl2pPr>
            <a:lvl3pPr marL="1143000" indent="-228600">
              <a:spcBef>
                <a:spcPts val="500"/>
              </a:spcBef>
              <a:buClr>
                <a:schemeClr val="accent1"/>
              </a:buClr>
              <a:buSzPct val="80000"/>
              <a:buFont typeface="Wingdings" pitchFamily="2" charset="2"/>
              <a:buChar char="§"/>
              <a:defRPr sz="1600">
                <a:solidFill>
                  <a:schemeClr val="tx1"/>
                </a:solidFill>
                <a:latin typeface="Open Sans" panose="020B0606030504020204" pitchFamily="34" charset="0"/>
              </a:defRPr>
            </a:lvl3pPr>
            <a:lvl4pPr marL="1600200" indent="-228600">
              <a:spcBef>
                <a:spcPts val="500"/>
              </a:spcBef>
              <a:buClr>
                <a:schemeClr val="accent1"/>
              </a:buClr>
              <a:buSzPct val="80000"/>
              <a:buFont typeface="Wingdings" pitchFamily="2" charset="2"/>
              <a:buChar char="§"/>
              <a:defRPr sz="1600">
                <a:solidFill>
                  <a:schemeClr val="tx1"/>
                </a:solidFill>
                <a:latin typeface="Open Sans" panose="020B0606030504020204" pitchFamily="34" charset="0"/>
              </a:defRPr>
            </a:lvl4pPr>
            <a:lvl5pPr marL="2057400" indent="-228600">
              <a:spcBef>
                <a:spcPts val="500"/>
              </a:spcBef>
              <a:buClr>
                <a:schemeClr val="accent1"/>
              </a:buClr>
              <a:buSzPct val="80000"/>
              <a:buFont typeface="Wingdings" pitchFamily="2" charset="2"/>
              <a:buChar char="§"/>
              <a:defRPr sz="1600">
                <a:solidFill>
                  <a:schemeClr val="tx1"/>
                </a:solidFill>
                <a:latin typeface="Open Sans" panose="020B0606030504020204" pitchFamily="34" charset="0"/>
              </a:defRPr>
            </a:lvl5pPr>
            <a:lvl6pPr marL="2514600" indent="-228600" fontAlgn="base">
              <a:spcBef>
                <a:spcPts val="500"/>
              </a:spcBef>
              <a:spcAft>
                <a:spcPct val="0"/>
              </a:spcAft>
              <a:buClr>
                <a:schemeClr val="accent1"/>
              </a:buClr>
              <a:buSzPct val="80000"/>
              <a:buFont typeface="Wingdings" pitchFamily="2" charset="2"/>
              <a:buChar char="§"/>
              <a:defRPr sz="1600">
                <a:solidFill>
                  <a:schemeClr val="tx1"/>
                </a:solidFill>
                <a:latin typeface="Open Sans" panose="020B0606030504020204" pitchFamily="34" charset="0"/>
              </a:defRPr>
            </a:lvl6pPr>
            <a:lvl7pPr marL="2971800" indent="-228600" fontAlgn="base">
              <a:spcBef>
                <a:spcPts val="500"/>
              </a:spcBef>
              <a:spcAft>
                <a:spcPct val="0"/>
              </a:spcAft>
              <a:buClr>
                <a:schemeClr val="accent1"/>
              </a:buClr>
              <a:buSzPct val="80000"/>
              <a:buFont typeface="Wingdings" pitchFamily="2" charset="2"/>
              <a:buChar char="§"/>
              <a:defRPr sz="1600">
                <a:solidFill>
                  <a:schemeClr val="tx1"/>
                </a:solidFill>
                <a:latin typeface="Open Sans" panose="020B0606030504020204" pitchFamily="34" charset="0"/>
              </a:defRPr>
            </a:lvl7pPr>
            <a:lvl8pPr marL="3429000" indent="-228600" fontAlgn="base">
              <a:spcBef>
                <a:spcPts val="500"/>
              </a:spcBef>
              <a:spcAft>
                <a:spcPct val="0"/>
              </a:spcAft>
              <a:buClr>
                <a:schemeClr val="accent1"/>
              </a:buClr>
              <a:buSzPct val="80000"/>
              <a:buFont typeface="Wingdings" pitchFamily="2" charset="2"/>
              <a:buChar char="§"/>
              <a:defRPr sz="1600">
                <a:solidFill>
                  <a:schemeClr val="tx1"/>
                </a:solidFill>
                <a:latin typeface="Open Sans" panose="020B0606030504020204" pitchFamily="34" charset="0"/>
              </a:defRPr>
            </a:lvl8pPr>
            <a:lvl9pPr marL="3886200" indent="-228600" fontAlgn="base">
              <a:spcBef>
                <a:spcPts val="500"/>
              </a:spcBef>
              <a:spcAft>
                <a:spcPct val="0"/>
              </a:spcAft>
              <a:buClr>
                <a:schemeClr val="accent1"/>
              </a:buClr>
              <a:buSzPct val="80000"/>
              <a:buFont typeface="Wingdings" pitchFamily="2" charset="2"/>
              <a:buChar char="§"/>
              <a:defRPr sz="1600">
                <a:solidFill>
                  <a:schemeClr val="tx1"/>
                </a:solidFill>
                <a:latin typeface="Open Sans" panose="020B0606030504020204" pitchFamily="34" charset="0"/>
              </a:defRPr>
            </a:lvl9pPr>
          </a:lstStyle>
          <a:p>
            <a:pPr defTabSz="914126">
              <a:buNone/>
            </a:pPr>
            <a:r>
              <a:rPr lang="en-US" altLang="en-US" b="1" dirty="0">
                <a:solidFill>
                  <a:schemeClr val="tx2"/>
                </a:solidFill>
              </a:rPr>
              <a:t>Scan the QR code or visit </a:t>
            </a:r>
            <a:r>
              <a:rPr lang="en-US" altLang="en-US" b="1" dirty="0" err="1">
                <a:solidFill>
                  <a:schemeClr val="tx2"/>
                </a:solidFill>
                <a:hlinkClick r:id="rId4"/>
              </a:rPr>
              <a:t>closeknithealth.com</a:t>
            </a:r>
            <a:r>
              <a:rPr lang="en-US" altLang="en-US" b="1" dirty="0">
                <a:solidFill>
                  <a:schemeClr val="tx2"/>
                </a:solidFill>
              </a:rPr>
              <a:t> to get started. </a:t>
            </a:r>
          </a:p>
        </p:txBody>
      </p:sp>
      <p:pic>
        <p:nvPicPr>
          <p:cNvPr id="17" name="Picture 16" descr="A blue outline of a doctor&#10;&#10;Description automatically generated">
            <a:extLst>
              <a:ext uri="{FF2B5EF4-FFF2-40B4-BE49-F238E27FC236}">
                <a16:creationId xmlns:a16="http://schemas.microsoft.com/office/drawing/2014/main" id="{7B0D32D5-92FA-8CFE-1529-BCD51557B41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1550" y="2323278"/>
            <a:ext cx="528905" cy="528905"/>
          </a:xfrm>
          <a:prstGeom prst="rect">
            <a:avLst/>
          </a:prstGeom>
        </p:spPr>
      </p:pic>
      <p:pic>
        <p:nvPicPr>
          <p:cNvPr id="18" name="Picture 17">
            <a:extLst>
              <a:ext uri="{FF2B5EF4-FFF2-40B4-BE49-F238E27FC236}">
                <a16:creationId xmlns:a16="http://schemas.microsoft.com/office/drawing/2014/main" id="{9D074801-6BCF-C082-DB64-AAB2137D974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21550" y="3629413"/>
            <a:ext cx="535861" cy="535861"/>
          </a:xfrm>
          <a:prstGeom prst="rect">
            <a:avLst/>
          </a:prstGeom>
        </p:spPr>
      </p:pic>
      <p:pic>
        <p:nvPicPr>
          <p:cNvPr id="19" name="Picture 18">
            <a:extLst>
              <a:ext uri="{FF2B5EF4-FFF2-40B4-BE49-F238E27FC236}">
                <a16:creationId xmlns:a16="http://schemas.microsoft.com/office/drawing/2014/main" id="{E1AFDEBB-40C4-51EC-BBA5-E2F108EB767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21550" y="4942502"/>
            <a:ext cx="535863" cy="535863"/>
          </a:xfrm>
          <a:prstGeom prst="rect">
            <a:avLst/>
          </a:prstGeom>
        </p:spPr>
      </p:pic>
      <p:pic>
        <p:nvPicPr>
          <p:cNvPr id="20" name="Picture 19">
            <a:extLst>
              <a:ext uri="{FF2B5EF4-FFF2-40B4-BE49-F238E27FC236}">
                <a16:creationId xmlns:a16="http://schemas.microsoft.com/office/drawing/2014/main" id="{AC972DF4-12A4-6988-EA19-29BF4E19B56E}"/>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249078" y="2309251"/>
            <a:ext cx="580394" cy="580394"/>
          </a:xfrm>
          <a:prstGeom prst="rect">
            <a:avLst/>
          </a:prstGeom>
        </p:spPr>
      </p:pic>
      <p:pic>
        <p:nvPicPr>
          <p:cNvPr id="21" name="Picture 20">
            <a:extLst>
              <a:ext uri="{FF2B5EF4-FFF2-40B4-BE49-F238E27FC236}">
                <a16:creationId xmlns:a16="http://schemas.microsoft.com/office/drawing/2014/main" id="{218AB288-E812-9262-4383-20425AF28902}"/>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289602" y="3578475"/>
            <a:ext cx="539870" cy="539870"/>
          </a:xfrm>
          <a:prstGeom prst="rect">
            <a:avLst/>
          </a:prstGeom>
        </p:spPr>
      </p:pic>
      <p:sp>
        <p:nvSpPr>
          <p:cNvPr id="5" name="Slide Number Placeholder 2">
            <a:extLst>
              <a:ext uri="{FF2B5EF4-FFF2-40B4-BE49-F238E27FC236}">
                <a16:creationId xmlns:a16="http://schemas.microsoft.com/office/drawing/2014/main" id="{77FF50D2-6A6B-DAFE-0B55-3081A9947D1B}"/>
              </a:ext>
            </a:extLst>
          </p:cNvPr>
          <p:cNvSpPr txBox="1">
            <a:spLocks/>
          </p:cNvSpPr>
          <p:nvPr/>
        </p:nvSpPr>
        <p:spPr>
          <a:xfrm>
            <a:off x="11092226" y="6434289"/>
            <a:ext cx="442958" cy="365030"/>
          </a:xfrm>
          <a:prstGeom prst="rect">
            <a:avLst/>
          </a:prstGeom>
        </p:spPr>
        <p:txBody>
          <a:bodyPr vert="horz" lIns="0" tIns="45708" rIns="0" bIns="45708"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0BDF835-6A26-47A6-A2BD-7D4ECF93647D}" type="slidenum">
              <a:rPr lang="en-US"/>
              <a:pPr/>
              <a:t>34</a:t>
            </a:fld>
            <a:endParaRPr lang="en-US" dirty="0"/>
          </a:p>
        </p:txBody>
      </p:sp>
      <p:pic>
        <p:nvPicPr>
          <p:cNvPr id="4" name="Picture 3">
            <a:extLst>
              <a:ext uri="{FF2B5EF4-FFF2-40B4-BE49-F238E27FC236}">
                <a16:creationId xmlns:a16="http://schemas.microsoft.com/office/drawing/2014/main" id="{C4F753AB-A83C-BB91-B5BF-0B2B38E77B1B}"/>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6676167" y="5056814"/>
            <a:ext cx="928981" cy="928981"/>
          </a:xfrm>
          <a:prstGeom prst="rect">
            <a:avLst/>
          </a:prstGeom>
          <a:solidFill>
            <a:schemeClr val="bg1"/>
          </a:solidFill>
          <a:ln>
            <a:noFill/>
          </a:ln>
        </p:spPr>
      </p:pic>
    </p:spTree>
    <p:extLst>
      <p:ext uri="{BB962C8B-B14F-4D97-AF65-F5344CB8AC3E}">
        <p14:creationId xmlns:p14="http://schemas.microsoft.com/office/powerpoint/2010/main" val="41899011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F4ABA5D-EB16-99D8-5A82-59AB6DFA897D}"/>
              </a:ext>
            </a:extLst>
          </p:cNvPr>
          <p:cNvSpPr>
            <a:spLocks noGrp="1"/>
          </p:cNvSpPr>
          <p:nvPr>
            <p:ph type="body" sz="quarter" idx="13"/>
          </p:nvPr>
        </p:nvSpPr>
        <p:spPr>
          <a:xfrm>
            <a:off x="1217295" y="1199144"/>
            <a:ext cx="9751060" cy="4421623"/>
          </a:xfrm>
        </p:spPr>
        <p:txBody>
          <a:bodyPr rtlCol="0">
            <a:noAutofit/>
          </a:bodyPr>
          <a:lstStyle/>
          <a:p>
            <a:pPr>
              <a:defRPr/>
            </a:pPr>
            <a:r>
              <a:rPr lang="en-US" dirty="0"/>
              <a:t>CareFirst </a:t>
            </a:r>
            <a:r>
              <a:rPr lang="en-US" dirty="0" err="1"/>
              <a:t>WellBeing</a:t>
            </a:r>
            <a:r>
              <a:rPr lang="en-US" baseline="30000" dirty="0"/>
              <a:t>℠</a:t>
            </a:r>
          </a:p>
        </p:txBody>
      </p:sp>
      <p:sp>
        <p:nvSpPr>
          <p:cNvPr id="3" name="Slide Number Placeholder 2">
            <a:extLst>
              <a:ext uri="{FF2B5EF4-FFF2-40B4-BE49-F238E27FC236}">
                <a16:creationId xmlns:a16="http://schemas.microsoft.com/office/drawing/2014/main" id="{7D4747A3-CA2C-8595-A073-2B4390F42422}"/>
              </a:ext>
            </a:extLst>
          </p:cNvPr>
          <p:cNvSpPr txBox="1">
            <a:spLocks/>
          </p:cNvSpPr>
          <p:nvPr/>
        </p:nvSpPr>
        <p:spPr>
          <a:xfrm>
            <a:off x="11092226" y="6434289"/>
            <a:ext cx="442958" cy="365030"/>
          </a:xfrm>
          <a:prstGeom prst="rect">
            <a:avLst/>
          </a:prstGeom>
        </p:spPr>
        <p:txBody>
          <a:bodyPr vert="horz" lIns="0" tIns="45708" rIns="0" bIns="45708"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0BDF835-6A26-47A6-A2BD-7D4ECF93647D}" type="slidenum">
              <a:rPr lang="en-US"/>
              <a:pPr/>
              <a:t>35</a:t>
            </a:fld>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F8B59-D7C1-6CAA-B8C3-F6EFF1755004}"/>
              </a:ext>
            </a:extLst>
          </p:cNvPr>
          <p:cNvSpPr>
            <a:spLocks noGrp="1"/>
          </p:cNvSpPr>
          <p:nvPr>
            <p:ph type="ctrTitle"/>
          </p:nvPr>
        </p:nvSpPr>
        <p:spPr/>
        <p:txBody>
          <a:bodyPr/>
          <a:lstStyle/>
          <a:p>
            <a:r>
              <a:rPr lang="en-US" dirty="0"/>
              <a:t>Introducing CareFirst </a:t>
            </a:r>
            <a:r>
              <a:rPr lang="en-US" dirty="0" err="1"/>
              <a:t>WellBeing</a:t>
            </a:r>
            <a:r>
              <a:rPr lang="en-US" baseline="30000" dirty="0"/>
              <a:t>*</a:t>
            </a:r>
          </a:p>
        </p:txBody>
      </p:sp>
      <p:sp>
        <p:nvSpPr>
          <p:cNvPr id="4" name="Slide Number Placeholder 3">
            <a:extLst>
              <a:ext uri="{FF2B5EF4-FFF2-40B4-BE49-F238E27FC236}">
                <a16:creationId xmlns:a16="http://schemas.microsoft.com/office/drawing/2014/main" id="{BC42E10A-88E1-5318-39A9-808EF9767024}"/>
              </a:ext>
            </a:extLst>
          </p:cNvPr>
          <p:cNvSpPr>
            <a:spLocks noGrp="1"/>
          </p:cNvSpPr>
          <p:nvPr>
            <p:ph type="sldNum" sz="quarter" idx="12"/>
          </p:nvPr>
        </p:nvSpPr>
        <p:spPr/>
        <p:txBody>
          <a:bodyPr/>
          <a:lstStyle/>
          <a:p>
            <a:fld id="{50BDF835-6A26-47A6-A2BD-7D4ECF93647D}" type="slidenum">
              <a:rPr lang="en-US" smtClean="0"/>
              <a:pPr/>
              <a:t>36</a:t>
            </a:fld>
            <a:endParaRPr lang="en-US" dirty="0"/>
          </a:p>
        </p:txBody>
      </p:sp>
      <p:pic>
        <p:nvPicPr>
          <p:cNvPr id="11" name="Picture Placeholder 10" descr="A person holding a cup of coffee&#10;&#10;Description automatically generated">
            <a:extLst>
              <a:ext uri="{FF2B5EF4-FFF2-40B4-BE49-F238E27FC236}">
                <a16:creationId xmlns:a16="http://schemas.microsoft.com/office/drawing/2014/main" id="{8670DBED-5C03-988B-6286-6F7062F02DC4}"/>
              </a:ext>
            </a:extLst>
          </p:cNvPr>
          <p:cNvPicPr>
            <a:picLocks noGrp="1" noChangeAspect="1"/>
          </p:cNvPicPr>
          <p:nvPr>
            <p:ph type="pic" sz="quarter" idx="18"/>
          </p:nvPr>
        </p:nvPicPr>
        <p:blipFill rotWithShape="1">
          <a:blip r:embed="rId2">
            <a:extLst>
              <a:ext uri="{28A0092B-C50C-407E-A947-70E740481C1C}">
                <a14:useLocalDpi xmlns:a14="http://schemas.microsoft.com/office/drawing/2010/main" val="0"/>
              </a:ext>
            </a:extLst>
          </a:blip>
          <a:srcRect l="21249" r="21249"/>
          <a:stretch/>
        </p:blipFill>
        <p:spPr/>
      </p:pic>
      <p:sp>
        <p:nvSpPr>
          <p:cNvPr id="16" name="Text Placeholder 15">
            <a:extLst>
              <a:ext uri="{FF2B5EF4-FFF2-40B4-BE49-F238E27FC236}">
                <a16:creationId xmlns:a16="http://schemas.microsoft.com/office/drawing/2014/main" id="{D9FFB5DB-01F4-FC99-C111-5887A052F18C}"/>
              </a:ext>
            </a:extLst>
          </p:cNvPr>
          <p:cNvSpPr>
            <a:spLocks noGrp="1"/>
          </p:cNvSpPr>
          <p:nvPr>
            <p:ph type="body" sz="quarter" idx="16"/>
          </p:nvPr>
        </p:nvSpPr>
        <p:spPr>
          <a:xfrm>
            <a:off x="647531" y="1955586"/>
            <a:ext cx="5126477" cy="3868232"/>
          </a:xfrm>
        </p:spPr>
        <p:txBody>
          <a:bodyPr/>
          <a:lstStyle/>
          <a:p>
            <a:pPr marL="0" indent="0">
              <a:buNone/>
            </a:pPr>
            <a:r>
              <a:rPr lang="en-US" dirty="0"/>
              <a:t>Begin exploring your personalized digital connection to a healthier life by visiting </a:t>
            </a:r>
            <a:r>
              <a:rPr lang="en-US" b="1" dirty="0" err="1">
                <a:hlinkClick r:id="rId3"/>
              </a:rPr>
              <a:t>carefirst.com</a:t>
            </a:r>
            <a:r>
              <a:rPr lang="en-US" b="1" dirty="0">
                <a:hlinkClick r:id="rId3"/>
              </a:rPr>
              <a:t>/wellbeing</a:t>
            </a:r>
            <a:r>
              <a:rPr lang="en-US" dirty="0"/>
              <a:t>.</a:t>
            </a:r>
          </a:p>
        </p:txBody>
      </p:sp>
      <p:pic>
        <p:nvPicPr>
          <p:cNvPr id="7" name="Picture 6" descr="A close-up of a logo&#10;&#10;Description automatically generated">
            <a:hlinkClick r:id="rId4"/>
            <a:extLst>
              <a:ext uri="{FF2B5EF4-FFF2-40B4-BE49-F238E27FC236}">
                <a16:creationId xmlns:a16="http://schemas.microsoft.com/office/drawing/2014/main" id="{4AF6C894-1F8D-900D-4CEB-8EC576B5C4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0143" y="3128958"/>
            <a:ext cx="3445458" cy="1929293"/>
          </a:xfrm>
          <a:prstGeom prst="rect">
            <a:avLst/>
          </a:prstGeom>
        </p:spPr>
      </p:pic>
      <p:grpSp>
        <p:nvGrpSpPr>
          <p:cNvPr id="8" name="Group 7">
            <a:extLst>
              <a:ext uri="{FF2B5EF4-FFF2-40B4-BE49-F238E27FC236}">
                <a16:creationId xmlns:a16="http://schemas.microsoft.com/office/drawing/2014/main" id="{7F8E6E47-E566-0700-DBA1-F49FEFAC4D94}"/>
              </a:ext>
            </a:extLst>
          </p:cNvPr>
          <p:cNvGrpSpPr/>
          <p:nvPr/>
        </p:nvGrpSpPr>
        <p:grpSpPr>
          <a:xfrm>
            <a:off x="1993297" y="3834035"/>
            <a:ext cx="621649" cy="621649"/>
            <a:chOff x="6442983" y="1949939"/>
            <a:chExt cx="621811" cy="621811"/>
          </a:xfrm>
        </p:grpSpPr>
        <p:sp>
          <p:nvSpPr>
            <p:cNvPr id="9" name="Oval 8">
              <a:extLst>
                <a:ext uri="{FF2B5EF4-FFF2-40B4-BE49-F238E27FC236}">
                  <a16:creationId xmlns:a16="http://schemas.microsoft.com/office/drawing/2014/main" id="{5013C73D-9C24-8888-FAED-0AA447E7EFF0}"/>
                </a:ext>
              </a:extLst>
            </p:cNvPr>
            <p:cNvSpPr/>
            <p:nvPr/>
          </p:nvSpPr>
          <p:spPr>
            <a:xfrm>
              <a:off x="6442983" y="1949939"/>
              <a:ext cx="621811" cy="621811"/>
            </a:xfrm>
            <a:prstGeom prst="ellipse">
              <a:avLst/>
            </a:prstGeom>
            <a:noFill/>
            <a:ln w="92075">
              <a:solidFill>
                <a:schemeClr val="tx2">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10" name="Triangle 9">
              <a:extLst>
                <a:ext uri="{FF2B5EF4-FFF2-40B4-BE49-F238E27FC236}">
                  <a16:creationId xmlns:a16="http://schemas.microsoft.com/office/drawing/2014/main" id="{D4719763-C15D-6AAB-E928-5BDF6AB83CF0}"/>
                </a:ext>
              </a:extLst>
            </p:cNvPr>
            <p:cNvSpPr/>
            <p:nvPr/>
          </p:nvSpPr>
          <p:spPr>
            <a:xfrm rot="5400000">
              <a:off x="6588158" y="2084951"/>
              <a:ext cx="419924" cy="351787"/>
            </a:xfrm>
            <a:prstGeom prst="triangle">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grpSp>
      <p:pic>
        <p:nvPicPr>
          <p:cNvPr id="13" name="Picture 12">
            <a:extLst>
              <a:ext uri="{FF2B5EF4-FFF2-40B4-BE49-F238E27FC236}">
                <a16:creationId xmlns:a16="http://schemas.microsoft.com/office/drawing/2014/main" id="{EAB9D19D-5977-F148-A5C9-C6308FAA1AB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185102" y="4214598"/>
            <a:ext cx="1359523" cy="1359523"/>
          </a:xfrm>
          <a:prstGeom prst="rect">
            <a:avLst/>
          </a:prstGeom>
        </p:spPr>
      </p:pic>
      <p:sp>
        <p:nvSpPr>
          <p:cNvPr id="3" name="TextBox 2">
            <a:extLst>
              <a:ext uri="{FF2B5EF4-FFF2-40B4-BE49-F238E27FC236}">
                <a16:creationId xmlns:a16="http://schemas.microsoft.com/office/drawing/2014/main" id="{6E191321-B765-4276-C664-8FC6DCC4CBF1}"/>
              </a:ext>
            </a:extLst>
          </p:cNvPr>
          <p:cNvSpPr txBox="1"/>
          <p:nvPr/>
        </p:nvSpPr>
        <p:spPr>
          <a:xfrm>
            <a:off x="638777" y="5763328"/>
            <a:ext cx="4332582" cy="696024"/>
          </a:xfrm>
          <a:prstGeom prst="rect">
            <a:avLst/>
          </a:prstGeom>
        </p:spPr>
        <p:txBody>
          <a:bodyPr vert="horz" wrap="square" lIns="0" tIns="0" rIns="0" bIns="0" rtlCol="0" anchor="ctr">
            <a:noAutofit/>
          </a:bodyPr>
          <a:lstStyle/>
          <a:p>
            <a:pPr algn="l"/>
            <a:r>
              <a:rPr lang="en-US" sz="800" dirty="0">
                <a:solidFill>
                  <a:srgbClr val="222222"/>
                </a:solidFill>
              </a:rPr>
              <a:t>* This well-being program is administered by Sharecare, Inc., an independent company that provides health improvement management services to CareFirst members. Sharecare, Inc. does not provide CareFirst BlueCross BlueShield products or services and is solely responsible for the health improvement management services it provides.</a:t>
            </a:r>
            <a:endParaRPr lang="en-US" sz="800" dirty="0"/>
          </a:p>
        </p:txBody>
      </p:sp>
    </p:spTree>
    <p:extLst>
      <p:ext uri="{BB962C8B-B14F-4D97-AF65-F5344CB8AC3E}">
        <p14:creationId xmlns:p14="http://schemas.microsoft.com/office/powerpoint/2010/main" val="28941969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0D248A-6F29-A97E-1C1E-CFAA4CA153F0}"/>
              </a:ext>
            </a:extLst>
          </p:cNvPr>
          <p:cNvSpPr>
            <a:spLocks noGrp="1"/>
          </p:cNvSpPr>
          <p:nvPr>
            <p:ph type="title" idx="3"/>
          </p:nvPr>
        </p:nvSpPr>
        <p:spPr>
          <a:xfrm>
            <a:off x="-3" y="243274"/>
            <a:ext cx="9748045" cy="914162"/>
          </a:xfrm>
        </p:spPr>
        <p:txBody>
          <a:bodyPr/>
          <a:lstStyle/>
          <a:p>
            <a:r>
              <a:rPr lang="en-US"/>
              <a:t>CREATING A CAREFIRST WELLBEING ACCOUNT</a:t>
            </a:r>
          </a:p>
        </p:txBody>
      </p:sp>
      <p:sp>
        <p:nvSpPr>
          <p:cNvPr id="23" name="Rectangle 22">
            <a:extLst>
              <a:ext uri="{FF2B5EF4-FFF2-40B4-BE49-F238E27FC236}">
                <a16:creationId xmlns:a16="http://schemas.microsoft.com/office/drawing/2014/main" id="{4C929C57-957B-DC52-B12F-B1625EB5DC71}"/>
              </a:ext>
            </a:extLst>
          </p:cNvPr>
          <p:cNvSpPr/>
          <p:nvPr/>
        </p:nvSpPr>
        <p:spPr>
          <a:xfrm>
            <a:off x="610235" y="1806605"/>
            <a:ext cx="10968355" cy="4180902"/>
          </a:xfrm>
          <a:prstGeom prst="rect">
            <a:avLst/>
          </a:prstGeom>
          <a:noFill/>
          <a:ln w="19050" cap="flat" cmpd="sng" algn="ctr">
            <a:solidFill>
              <a:srgbClr val="0099CC"/>
            </a:solidFill>
            <a:prstDash val="solid"/>
          </a:ln>
          <a:effectLst/>
        </p:spPr>
        <p:txBody>
          <a:bodyPr rtlCol="0" anchor="ctr"/>
          <a:lstStyle/>
          <a:p>
            <a:pPr algn="ctr" defTabSz="914103">
              <a:defRPr/>
            </a:pPr>
            <a:endParaRPr lang="en-US" sz="1799" kern="0">
              <a:solidFill>
                <a:srgbClr val="FFFFFF"/>
              </a:solidFill>
              <a:latin typeface="Open Sans"/>
            </a:endParaRPr>
          </a:p>
        </p:txBody>
      </p:sp>
      <p:pic>
        <p:nvPicPr>
          <p:cNvPr id="24" name="Picture 23">
            <a:extLst>
              <a:ext uri="{FF2B5EF4-FFF2-40B4-BE49-F238E27FC236}">
                <a16:creationId xmlns:a16="http://schemas.microsoft.com/office/drawing/2014/main" id="{99E5C391-31CB-7D71-44DE-EC2E29CA44AF}"/>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p:blipFill>
        <p:spPr>
          <a:xfrm>
            <a:off x="857081" y="1452337"/>
            <a:ext cx="10474663" cy="3924733"/>
          </a:xfrm>
          <a:prstGeom prst="rect">
            <a:avLst/>
          </a:prstGeom>
        </p:spPr>
      </p:pic>
      <p:sp>
        <p:nvSpPr>
          <p:cNvPr id="25" name="TextBox 24">
            <a:extLst>
              <a:ext uri="{FF2B5EF4-FFF2-40B4-BE49-F238E27FC236}">
                <a16:creationId xmlns:a16="http://schemas.microsoft.com/office/drawing/2014/main" id="{DD6FF15B-DDC2-67E3-0384-54F7C2CA7168}"/>
              </a:ext>
            </a:extLst>
          </p:cNvPr>
          <p:cNvSpPr txBox="1"/>
          <p:nvPr/>
        </p:nvSpPr>
        <p:spPr>
          <a:xfrm>
            <a:off x="994205" y="5456847"/>
            <a:ext cx="1790659" cy="274490"/>
          </a:xfrm>
          <a:prstGeom prst="rect">
            <a:avLst/>
          </a:prstGeom>
          <a:noFill/>
        </p:spPr>
        <p:txBody>
          <a:bodyPr wrap="square" lIns="0" tIns="0" rIns="0" bIns="0" rtlCol="0">
            <a:spAutoFit/>
          </a:bodyPr>
          <a:lstStyle/>
          <a:p>
            <a:pPr algn="ctr" defTabSz="914103">
              <a:lnSpc>
                <a:spcPct val="120000"/>
              </a:lnSpc>
              <a:buClr>
                <a:srgbClr val="0099CC"/>
              </a:buClr>
              <a:buSzPct val="80000"/>
              <a:defRPr/>
            </a:pPr>
            <a:r>
              <a:rPr lang="en-US" sz="1600">
                <a:solidFill>
                  <a:srgbClr val="303030"/>
                </a:solidFill>
                <a:ea typeface="Open Sans" panose="020B0606030504020204" pitchFamily="34" charset="0"/>
                <a:cs typeface="Open Sans" panose="020B0606030504020204" pitchFamily="34" charset="0"/>
              </a:rPr>
              <a:t>Create Account</a:t>
            </a:r>
          </a:p>
        </p:txBody>
      </p:sp>
      <p:sp>
        <p:nvSpPr>
          <p:cNvPr id="26" name="TextBox 25">
            <a:extLst>
              <a:ext uri="{FF2B5EF4-FFF2-40B4-BE49-F238E27FC236}">
                <a16:creationId xmlns:a16="http://schemas.microsoft.com/office/drawing/2014/main" id="{A00486BF-4832-6B0C-84E5-3B7E25F7C533}"/>
              </a:ext>
            </a:extLst>
          </p:cNvPr>
          <p:cNvSpPr txBox="1"/>
          <p:nvPr/>
        </p:nvSpPr>
        <p:spPr>
          <a:xfrm>
            <a:off x="3032908" y="5456847"/>
            <a:ext cx="1926874" cy="274490"/>
          </a:xfrm>
          <a:prstGeom prst="rect">
            <a:avLst/>
          </a:prstGeom>
          <a:noFill/>
        </p:spPr>
        <p:txBody>
          <a:bodyPr wrap="square" lIns="0" tIns="0" rIns="0" bIns="0" rtlCol="0">
            <a:spAutoFit/>
          </a:bodyPr>
          <a:lstStyle/>
          <a:p>
            <a:pPr algn="ctr" defTabSz="914103">
              <a:lnSpc>
                <a:spcPct val="120000"/>
              </a:lnSpc>
              <a:buClr>
                <a:srgbClr val="0099CC"/>
              </a:buClr>
              <a:buSzPct val="80000"/>
              <a:defRPr/>
            </a:pPr>
            <a:r>
              <a:rPr lang="en-US" sz="1600">
                <a:solidFill>
                  <a:srgbClr val="303030"/>
                </a:solidFill>
                <a:ea typeface="Open Sans" panose="020B0606030504020204" pitchFamily="34" charset="0"/>
                <a:cs typeface="Open Sans" panose="020B0606030504020204" pitchFamily="34" charset="0"/>
              </a:rPr>
              <a:t>Verify Membership</a:t>
            </a:r>
          </a:p>
        </p:txBody>
      </p:sp>
      <p:sp>
        <p:nvSpPr>
          <p:cNvPr id="27" name="TextBox 26">
            <a:extLst>
              <a:ext uri="{FF2B5EF4-FFF2-40B4-BE49-F238E27FC236}">
                <a16:creationId xmlns:a16="http://schemas.microsoft.com/office/drawing/2014/main" id="{02728A94-7888-D88D-CCD1-6DE47E6F3759}"/>
              </a:ext>
            </a:extLst>
          </p:cNvPr>
          <p:cNvSpPr txBox="1"/>
          <p:nvPr/>
        </p:nvSpPr>
        <p:spPr>
          <a:xfrm>
            <a:off x="9421448" y="5456847"/>
            <a:ext cx="1790659" cy="274490"/>
          </a:xfrm>
          <a:prstGeom prst="rect">
            <a:avLst/>
          </a:prstGeom>
          <a:noFill/>
        </p:spPr>
        <p:txBody>
          <a:bodyPr wrap="square" lIns="0" tIns="0" rIns="0" bIns="0" rtlCol="0">
            <a:spAutoFit/>
          </a:bodyPr>
          <a:lstStyle/>
          <a:p>
            <a:pPr algn="ctr" defTabSz="914103">
              <a:lnSpc>
                <a:spcPct val="120000"/>
              </a:lnSpc>
              <a:buClr>
                <a:srgbClr val="0099CC"/>
              </a:buClr>
              <a:buSzPct val="80000"/>
              <a:defRPr/>
            </a:pPr>
            <a:r>
              <a:rPr lang="en-US" sz="1600" err="1">
                <a:solidFill>
                  <a:srgbClr val="303030"/>
                </a:solidFill>
                <a:ea typeface="Open Sans" panose="020B0606030504020204" pitchFamily="34" charset="0"/>
                <a:cs typeface="Open Sans" panose="020B0606030504020204" pitchFamily="34" charset="0"/>
              </a:rPr>
              <a:t>RealAge</a:t>
            </a:r>
            <a:endParaRPr lang="en-US" sz="1600">
              <a:solidFill>
                <a:srgbClr val="303030"/>
              </a:solidFill>
              <a:ea typeface="Open Sans" panose="020B0606030504020204" pitchFamily="34" charset="0"/>
              <a:cs typeface="Open Sans" panose="020B0606030504020204" pitchFamily="34" charset="0"/>
            </a:endParaRPr>
          </a:p>
        </p:txBody>
      </p:sp>
      <p:sp>
        <p:nvSpPr>
          <p:cNvPr id="28" name="TextBox 27">
            <a:extLst>
              <a:ext uri="{FF2B5EF4-FFF2-40B4-BE49-F238E27FC236}">
                <a16:creationId xmlns:a16="http://schemas.microsoft.com/office/drawing/2014/main" id="{DD5FA296-66F3-417C-485C-3DD91DEA34A9}"/>
              </a:ext>
            </a:extLst>
          </p:cNvPr>
          <p:cNvSpPr txBox="1"/>
          <p:nvPr/>
        </p:nvSpPr>
        <p:spPr>
          <a:xfrm>
            <a:off x="7314637" y="5456847"/>
            <a:ext cx="1790659" cy="274490"/>
          </a:xfrm>
          <a:prstGeom prst="rect">
            <a:avLst/>
          </a:prstGeom>
          <a:noFill/>
        </p:spPr>
        <p:txBody>
          <a:bodyPr wrap="square" lIns="0" tIns="0" rIns="0" bIns="0" rtlCol="0">
            <a:spAutoFit/>
          </a:bodyPr>
          <a:lstStyle/>
          <a:p>
            <a:pPr algn="ctr" defTabSz="914103">
              <a:lnSpc>
                <a:spcPct val="120000"/>
              </a:lnSpc>
              <a:buClr>
                <a:srgbClr val="0099CC"/>
              </a:buClr>
              <a:buSzPct val="80000"/>
              <a:defRPr/>
            </a:pPr>
            <a:r>
              <a:rPr lang="en-US" sz="1600">
                <a:solidFill>
                  <a:srgbClr val="303030"/>
                </a:solidFill>
                <a:ea typeface="Open Sans" panose="020B0606030504020204" pitchFamily="34" charset="0"/>
                <a:cs typeface="Open Sans" panose="020B0606030504020204" pitchFamily="34" charset="0"/>
              </a:rPr>
              <a:t>Add Phone</a:t>
            </a:r>
          </a:p>
        </p:txBody>
      </p:sp>
      <p:sp>
        <p:nvSpPr>
          <p:cNvPr id="29" name="TextBox 28">
            <a:extLst>
              <a:ext uri="{FF2B5EF4-FFF2-40B4-BE49-F238E27FC236}">
                <a16:creationId xmlns:a16="http://schemas.microsoft.com/office/drawing/2014/main" id="{7DAA74AF-F085-AE7E-9402-94916E5529A8}"/>
              </a:ext>
            </a:extLst>
          </p:cNvPr>
          <p:cNvSpPr txBox="1"/>
          <p:nvPr/>
        </p:nvSpPr>
        <p:spPr>
          <a:xfrm>
            <a:off x="5207827" y="5456847"/>
            <a:ext cx="1790659" cy="274490"/>
          </a:xfrm>
          <a:prstGeom prst="rect">
            <a:avLst/>
          </a:prstGeom>
          <a:noFill/>
        </p:spPr>
        <p:txBody>
          <a:bodyPr wrap="square" lIns="0" tIns="0" rIns="0" bIns="0" rtlCol="0">
            <a:spAutoFit/>
          </a:bodyPr>
          <a:lstStyle/>
          <a:p>
            <a:pPr algn="ctr" defTabSz="914103">
              <a:lnSpc>
                <a:spcPct val="120000"/>
              </a:lnSpc>
              <a:buClr>
                <a:srgbClr val="0099CC"/>
              </a:buClr>
              <a:buSzPct val="80000"/>
              <a:defRPr/>
            </a:pPr>
            <a:r>
              <a:rPr lang="en-US" sz="1600">
                <a:solidFill>
                  <a:srgbClr val="303030"/>
                </a:solidFill>
                <a:ea typeface="Open Sans" panose="020B0606030504020204" pitchFamily="34" charset="0"/>
                <a:cs typeface="Open Sans" panose="020B0606030504020204" pitchFamily="34" charset="0"/>
              </a:rPr>
              <a:t>Authorizations</a:t>
            </a:r>
          </a:p>
        </p:txBody>
      </p:sp>
      <p:sp>
        <p:nvSpPr>
          <p:cNvPr id="30" name="TextBox 29">
            <a:extLst>
              <a:ext uri="{FF2B5EF4-FFF2-40B4-BE49-F238E27FC236}">
                <a16:creationId xmlns:a16="http://schemas.microsoft.com/office/drawing/2014/main" id="{A478EFEB-645E-1D54-2711-F14B1546EE98}"/>
              </a:ext>
            </a:extLst>
          </p:cNvPr>
          <p:cNvSpPr txBox="1"/>
          <p:nvPr/>
        </p:nvSpPr>
        <p:spPr>
          <a:xfrm>
            <a:off x="2849401" y="6076730"/>
            <a:ext cx="6490023" cy="307697"/>
          </a:xfrm>
          <a:prstGeom prst="rect">
            <a:avLst/>
          </a:prstGeom>
          <a:noFill/>
        </p:spPr>
        <p:txBody>
          <a:bodyPr wrap="square" rtlCol="0">
            <a:spAutoFit/>
          </a:bodyPr>
          <a:lstStyle/>
          <a:p>
            <a:pPr defTabSz="914126">
              <a:defRPr/>
            </a:pPr>
            <a:r>
              <a:rPr lang="en-US" sz="1400" b="1" kern="0">
                <a:solidFill>
                  <a:schemeClr val="accent1"/>
                </a:solidFill>
              </a:rPr>
              <a:t>Need Help? </a:t>
            </a:r>
            <a:r>
              <a:rPr lang="en-US" sz="1400" kern="0">
                <a:solidFill>
                  <a:schemeClr val="accent1"/>
                </a:solidFill>
              </a:rPr>
              <a:t>Contact CareFirst WellBeing Customer Support at </a:t>
            </a:r>
            <a:r>
              <a:rPr lang="en-US" sz="1400" b="1" kern="0">
                <a:solidFill>
                  <a:schemeClr val="accent1"/>
                </a:solidFill>
              </a:rPr>
              <a:t>877-260-3253</a:t>
            </a:r>
          </a:p>
        </p:txBody>
      </p:sp>
    </p:spTree>
    <p:extLst>
      <p:ext uri="{BB962C8B-B14F-4D97-AF65-F5344CB8AC3E}">
        <p14:creationId xmlns:p14="http://schemas.microsoft.com/office/powerpoint/2010/main" val="3339611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89012-89FF-1110-8B2E-621A41831866}"/>
              </a:ext>
            </a:extLst>
          </p:cNvPr>
          <p:cNvSpPr>
            <a:spLocks noGrp="1"/>
          </p:cNvSpPr>
          <p:nvPr>
            <p:ph type="ctrTitle"/>
          </p:nvPr>
        </p:nvSpPr>
        <p:spPr/>
        <p:txBody>
          <a:bodyPr/>
          <a:lstStyle/>
          <a:p>
            <a:r>
              <a:rPr lang="en-US" dirty="0"/>
              <a:t>Connections to </a:t>
            </a:r>
            <a:r>
              <a:rPr lang="en-US" dirty="0" err="1"/>
              <a:t>WellBeing</a:t>
            </a:r>
            <a:endParaRPr lang="en-US" dirty="0"/>
          </a:p>
        </p:txBody>
      </p:sp>
      <p:sp>
        <p:nvSpPr>
          <p:cNvPr id="3" name="Text Placeholder 2">
            <a:extLst>
              <a:ext uri="{FF2B5EF4-FFF2-40B4-BE49-F238E27FC236}">
                <a16:creationId xmlns:a16="http://schemas.microsoft.com/office/drawing/2014/main" id="{42B1ACC2-C9BE-693D-E628-D312DFD6A51F}"/>
              </a:ext>
            </a:extLst>
          </p:cNvPr>
          <p:cNvSpPr>
            <a:spLocks noGrp="1"/>
          </p:cNvSpPr>
          <p:nvPr>
            <p:ph type="body" sz="quarter" idx="13"/>
          </p:nvPr>
        </p:nvSpPr>
        <p:spPr/>
        <p:txBody>
          <a:bodyPr/>
          <a:lstStyle/>
          <a:p>
            <a:r>
              <a:rPr lang="en-US" dirty="0"/>
              <a:t>Motivating digital resources anytime, anywhere</a:t>
            </a:r>
          </a:p>
        </p:txBody>
      </p:sp>
      <p:sp>
        <p:nvSpPr>
          <p:cNvPr id="4" name="Slide Number Placeholder 3">
            <a:extLst>
              <a:ext uri="{FF2B5EF4-FFF2-40B4-BE49-F238E27FC236}">
                <a16:creationId xmlns:a16="http://schemas.microsoft.com/office/drawing/2014/main" id="{5A0686B8-700A-2710-C923-5F80F22382FE}"/>
              </a:ext>
            </a:extLst>
          </p:cNvPr>
          <p:cNvSpPr>
            <a:spLocks noGrp="1"/>
          </p:cNvSpPr>
          <p:nvPr>
            <p:ph type="sldNum" sz="quarter" idx="12"/>
          </p:nvPr>
        </p:nvSpPr>
        <p:spPr/>
        <p:txBody>
          <a:bodyPr/>
          <a:lstStyle/>
          <a:p>
            <a:fld id="{50BDF835-6A26-47A6-A2BD-7D4ECF93647D}" type="slidenum">
              <a:rPr lang="en-US" smtClean="0"/>
              <a:pPr/>
              <a:t>38</a:t>
            </a:fld>
            <a:endParaRPr lang="en-US" dirty="0"/>
          </a:p>
        </p:txBody>
      </p:sp>
      <p:pic>
        <p:nvPicPr>
          <p:cNvPr id="12" name="Picture 11" descr="Icon&#10;&#10;Description automatically generated">
            <a:extLst>
              <a:ext uri="{FF2B5EF4-FFF2-40B4-BE49-F238E27FC236}">
                <a16:creationId xmlns:a16="http://schemas.microsoft.com/office/drawing/2014/main" id="{84D56001-7682-3EF0-91FE-40267BA63F4C}"/>
              </a:ext>
            </a:extLst>
          </p:cNvPr>
          <p:cNvPicPr>
            <a:picLocks noChangeAspect="1"/>
          </p:cNvPicPr>
          <p:nvPr/>
        </p:nvPicPr>
        <p:blipFill>
          <a:blip r:embed="rId2"/>
          <a:stretch>
            <a:fillRect/>
          </a:stretch>
        </p:blipFill>
        <p:spPr>
          <a:xfrm>
            <a:off x="578840" y="2227859"/>
            <a:ext cx="559981" cy="559981"/>
          </a:xfrm>
          <a:prstGeom prst="rect">
            <a:avLst/>
          </a:prstGeom>
        </p:spPr>
      </p:pic>
      <p:pic>
        <p:nvPicPr>
          <p:cNvPr id="13" name="Picture 12">
            <a:extLst>
              <a:ext uri="{FF2B5EF4-FFF2-40B4-BE49-F238E27FC236}">
                <a16:creationId xmlns:a16="http://schemas.microsoft.com/office/drawing/2014/main" id="{FEF76A91-A410-C3CE-742D-1F2531A9AEF4}"/>
              </a:ext>
            </a:extLst>
          </p:cNvPr>
          <p:cNvPicPr>
            <a:picLocks noChangeAspect="1"/>
          </p:cNvPicPr>
          <p:nvPr/>
        </p:nvPicPr>
        <p:blipFill>
          <a:blip r:embed="rId3"/>
          <a:srcRect/>
          <a:stretch/>
        </p:blipFill>
        <p:spPr>
          <a:xfrm>
            <a:off x="578840" y="3482324"/>
            <a:ext cx="587837" cy="587837"/>
          </a:xfrm>
          <a:prstGeom prst="rect">
            <a:avLst/>
          </a:prstGeom>
        </p:spPr>
      </p:pic>
      <p:pic>
        <p:nvPicPr>
          <p:cNvPr id="14" name="Picture 13">
            <a:extLst>
              <a:ext uri="{FF2B5EF4-FFF2-40B4-BE49-F238E27FC236}">
                <a16:creationId xmlns:a16="http://schemas.microsoft.com/office/drawing/2014/main" id="{40ABC6E3-CF2F-F111-E440-A1F41BC5A364}"/>
              </a:ext>
            </a:extLst>
          </p:cNvPr>
          <p:cNvPicPr>
            <a:picLocks noChangeAspect="1"/>
          </p:cNvPicPr>
          <p:nvPr/>
        </p:nvPicPr>
        <p:blipFill>
          <a:blip r:embed="rId4"/>
          <a:srcRect/>
          <a:stretch/>
        </p:blipFill>
        <p:spPr>
          <a:xfrm>
            <a:off x="542435" y="4684966"/>
            <a:ext cx="624242" cy="624242"/>
          </a:xfrm>
          <a:prstGeom prst="rect">
            <a:avLst/>
          </a:prstGeom>
        </p:spPr>
      </p:pic>
      <p:pic>
        <p:nvPicPr>
          <p:cNvPr id="15" name="Picture 14">
            <a:extLst>
              <a:ext uri="{FF2B5EF4-FFF2-40B4-BE49-F238E27FC236}">
                <a16:creationId xmlns:a16="http://schemas.microsoft.com/office/drawing/2014/main" id="{1DFD01FD-E24F-1178-DDA0-6CFE496BA2B4}"/>
              </a:ext>
            </a:extLst>
          </p:cNvPr>
          <p:cNvPicPr>
            <a:picLocks noChangeAspect="1"/>
          </p:cNvPicPr>
          <p:nvPr/>
        </p:nvPicPr>
        <p:blipFill>
          <a:blip r:embed="rId5"/>
          <a:srcRect/>
          <a:stretch/>
        </p:blipFill>
        <p:spPr>
          <a:xfrm>
            <a:off x="6320771" y="2227859"/>
            <a:ext cx="669680" cy="669680"/>
          </a:xfrm>
          <a:prstGeom prst="rect">
            <a:avLst/>
          </a:prstGeom>
        </p:spPr>
      </p:pic>
      <p:pic>
        <p:nvPicPr>
          <p:cNvPr id="16" name="Picture 15">
            <a:extLst>
              <a:ext uri="{FF2B5EF4-FFF2-40B4-BE49-F238E27FC236}">
                <a16:creationId xmlns:a16="http://schemas.microsoft.com/office/drawing/2014/main" id="{0191B6BD-272C-7C94-6342-C19CB1DC68E4}"/>
              </a:ext>
            </a:extLst>
          </p:cNvPr>
          <p:cNvPicPr>
            <a:picLocks noChangeAspect="1"/>
          </p:cNvPicPr>
          <p:nvPr/>
        </p:nvPicPr>
        <p:blipFill>
          <a:blip r:embed="rId6"/>
          <a:srcRect/>
          <a:stretch/>
        </p:blipFill>
        <p:spPr>
          <a:xfrm>
            <a:off x="6322332" y="3487915"/>
            <a:ext cx="623793" cy="623793"/>
          </a:xfrm>
          <a:prstGeom prst="rect">
            <a:avLst/>
          </a:prstGeom>
        </p:spPr>
      </p:pic>
      <p:sp>
        <p:nvSpPr>
          <p:cNvPr id="18" name="TextBox 17">
            <a:extLst>
              <a:ext uri="{FF2B5EF4-FFF2-40B4-BE49-F238E27FC236}">
                <a16:creationId xmlns:a16="http://schemas.microsoft.com/office/drawing/2014/main" id="{6F2F3E27-D714-588A-5A9A-DF0CF45CD4A5}"/>
              </a:ext>
            </a:extLst>
          </p:cNvPr>
          <p:cNvSpPr txBox="1"/>
          <p:nvPr/>
        </p:nvSpPr>
        <p:spPr>
          <a:xfrm>
            <a:off x="1196223" y="2185245"/>
            <a:ext cx="4634801" cy="1076937"/>
          </a:xfrm>
          <a:prstGeom prst="rect">
            <a:avLst/>
          </a:prstGeom>
          <a:noFill/>
        </p:spPr>
        <p:txBody>
          <a:bodyPr wrap="square" lIns="91416" tIns="45708" rIns="91416" bIns="45708" rtlCol="0" anchor="t">
            <a:spAutoFit/>
          </a:bodyPr>
          <a:lstStyle/>
          <a:p>
            <a:r>
              <a:rPr lang="en-US" sz="1600" b="1" dirty="0" err="1">
                <a:solidFill>
                  <a:schemeClr val="accent1"/>
                </a:solidFill>
              </a:rPr>
              <a:t>RealAge</a:t>
            </a:r>
            <a:r>
              <a:rPr lang="en-US" sz="1600" b="1" baseline="30000" dirty="0">
                <a:solidFill>
                  <a:schemeClr val="accent1"/>
                </a:solidFill>
              </a:rPr>
              <a:t>®</a:t>
            </a:r>
          </a:p>
          <a:p>
            <a:r>
              <a:rPr lang="en-US" sz="1600" dirty="0"/>
              <a:t>Learn the physical age of your body, compared to your calendar age with the online health assessment.</a:t>
            </a:r>
          </a:p>
        </p:txBody>
      </p:sp>
      <p:sp>
        <p:nvSpPr>
          <p:cNvPr id="19" name="TextBox 18">
            <a:extLst>
              <a:ext uri="{FF2B5EF4-FFF2-40B4-BE49-F238E27FC236}">
                <a16:creationId xmlns:a16="http://schemas.microsoft.com/office/drawing/2014/main" id="{81C8D7D6-338B-0019-8B64-80C4E7C8C8D6}"/>
              </a:ext>
            </a:extLst>
          </p:cNvPr>
          <p:cNvSpPr txBox="1"/>
          <p:nvPr/>
        </p:nvSpPr>
        <p:spPr>
          <a:xfrm>
            <a:off x="1196223" y="3443648"/>
            <a:ext cx="4634801" cy="1076937"/>
          </a:xfrm>
          <a:prstGeom prst="rect">
            <a:avLst/>
          </a:prstGeom>
          <a:noFill/>
        </p:spPr>
        <p:txBody>
          <a:bodyPr wrap="square" lIns="91416" tIns="45708" rIns="91416" bIns="45708" rtlCol="0" anchor="t">
            <a:spAutoFit/>
          </a:bodyPr>
          <a:lstStyle/>
          <a:p>
            <a:r>
              <a:rPr lang="en-US" sz="1600" b="1" dirty="0">
                <a:solidFill>
                  <a:schemeClr val="accent1"/>
                </a:solidFill>
              </a:rPr>
              <a:t>Personalized health timeline</a:t>
            </a:r>
          </a:p>
          <a:p>
            <a:r>
              <a:rPr lang="en-US" sz="1600" dirty="0">
                <a:solidFill>
                  <a:srgbClr val="303030"/>
                </a:solidFill>
                <a:latin typeface="Open Sans"/>
                <a:ea typeface="Open Sans"/>
                <a:cs typeface="Open Sans"/>
              </a:rPr>
              <a:t>Receive recommendations and health information tailored to your goals and interests.</a:t>
            </a:r>
            <a:endParaRPr lang="en-US" sz="1600" dirty="0">
              <a:ea typeface="Open Sans"/>
              <a:cs typeface="Open Sans"/>
            </a:endParaRPr>
          </a:p>
        </p:txBody>
      </p:sp>
      <p:sp>
        <p:nvSpPr>
          <p:cNvPr id="20" name="TextBox 19">
            <a:extLst>
              <a:ext uri="{FF2B5EF4-FFF2-40B4-BE49-F238E27FC236}">
                <a16:creationId xmlns:a16="http://schemas.microsoft.com/office/drawing/2014/main" id="{65A0954F-98F9-839A-5CCC-1013126C01D5}"/>
              </a:ext>
            </a:extLst>
          </p:cNvPr>
          <p:cNvSpPr txBox="1"/>
          <p:nvPr/>
        </p:nvSpPr>
        <p:spPr>
          <a:xfrm>
            <a:off x="1196223" y="4708505"/>
            <a:ext cx="4634801" cy="1076937"/>
          </a:xfrm>
          <a:prstGeom prst="rect">
            <a:avLst/>
          </a:prstGeom>
          <a:noFill/>
        </p:spPr>
        <p:txBody>
          <a:bodyPr wrap="square" lIns="91416" tIns="45708" rIns="91416" bIns="45708" rtlCol="0" anchor="t">
            <a:spAutoFit/>
          </a:bodyPr>
          <a:lstStyle/>
          <a:p>
            <a:r>
              <a:rPr lang="en-US" sz="1600" b="1" dirty="0">
                <a:solidFill>
                  <a:schemeClr val="accent1"/>
                </a:solidFill>
              </a:rPr>
              <a:t>Trackers</a:t>
            </a:r>
          </a:p>
          <a:p>
            <a:r>
              <a:rPr lang="en-US" sz="1600" dirty="0"/>
              <a:t>Connect your wearable devices or enter your own data to monitor sleep, steps, nutrition </a:t>
            </a:r>
            <a:br>
              <a:rPr lang="en-US" sz="1600" dirty="0"/>
            </a:br>
            <a:r>
              <a:rPr lang="en-US" sz="1600" dirty="0"/>
              <a:t>and more.</a:t>
            </a:r>
          </a:p>
        </p:txBody>
      </p:sp>
      <p:sp>
        <p:nvSpPr>
          <p:cNvPr id="21" name="TextBox 20">
            <a:extLst>
              <a:ext uri="{FF2B5EF4-FFF2-40B4-BE49-F238E27FC236}">
                <a16:creationId xmlns:a16="http://schemas.microsoft.com/office/drawing/2014/main" id="{17D42872-339A-4F6B-587E-65FBC51DECDD}"/>
              </a:ext>
            </a:extLst>
          </p:cNvPr>
          <p:cNvSpPr txBox="1"/>
          <p:nvPr/>
        </p:nvSpPr>
        <p:spPr>
          <a:xfrm>
            <a:off x="7002747" y="2183824"/>
            <a:ext cx="4634801" cy="830781"/>
          </a:xfrm>
          <a:prstGeom prst="rect">
            <a:avLst/>
          </a:prstGeom>
          <a:noFill/>
        </p:spPr>
        <p:txBody>
          <a:bodyPr wrap="square" lIns="91416" tIns="45708" rIns="91416" bIns="45708" rtlCol="0" anchor="t">
            <a:spAutoFit/>
          </a:bodyPr>
          <a:lstStyle/>
          <a:p>
            <a:r>
              <a:rPr lang="en-US" sz="1600" b="1" dirty="0">
                <a:solidFill>
                  <a:schemeClr val="accent1"/>
                </a:solidFill>
              </a:rPr>
              <a:t>Challenges</a:t>
            </a:r>
          </a:p>
          <a:p>
            <a:r>
              <a:rPr lang="en-US" sz="1600" dirty="0"/>
              <a:t>Get extra motivation for achieving your health goals.</a:t>
            </a:r>
          </a:p>
        </p:txBody>
      </p:sp>
      <p:sp>
        <p:nvSpPr>
          <p:cNvPr id="22" name="TextBox 21">
            <a:extLst>
              <a:ext uri="{FF2B5EF4-FFF2-40B4-BE49-F238E27FC236}">
                <a16:creationId xmlns:a16="http://schemas.microsoft.com/office/drawing/2014/main" id="{A707955C-12E0-6A57-A660-BC6CC9F035E4}"/>
              </a:ext>
            </a:extLst>
          </p:cNvPr>
          <p:cNvSpPr txBox="1"/>
          <p:nvPr/>
        </p:nvSpPr>
        <p:spPr>
          <a:xfrm>
            <a:off x="7002747" y="3443648"/>
            <a:ext cx="4634801" cy="830781"/>
          </a:xfrm>
          <a:prstGeom prst="rect">
            <a:avLst/>
          </a:prstGeom>
          <a:noFill/>
        </p:spPr>
        <p:txBody>
          <a:bodyPr wrap="square" lIns="91416" tIns="45708" rIns="91416" bIns="45708" rtlCol="0" anchor="t">
            <a:spAutoFit/>
          </a:bodyPr>
          <a:lstStyle/>
          <a:p>
            <a:r>
              <a:rPr lang="en-US" sz="1600" b="1" dirty="0">
                <a:solidFill>
                  <a:schemeClr val="accent1"/>
                </a:solidFill>
              </a:rPr>
              <a:t>Health profile</a:t>
            </a:r>
          </a:p>
          <a:p>
            <a:r>
              <a:rPr lang="en-US" sz="1600" dirty="0">
                <a:ea typeface="+mn-lt"/>
                <a:cs typeface="+mn-lt"/>
              </a:rPr>
              <a:t>Access your important health data all in one place.</a:t>
            </a:r>
          </a:p>
        </p:txBody>
      </p:sp>
      <p:pic>
        <p:nvPicPr>
          <p:cNvPr id="28" name="Picture 27">
            <a:extLst>
              <a:ext uri="{FF2B5EF4-FFF2-40B4-BE49-F238E27FC236}">
                <a16:creationId xmlns:a16="http://schemas.microsoft.com/office/drawing/2014/main" id="{574EDDDE-A81B-6A1E-8F6B-1572D55A06CD}"/>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318958" y="4696560"/>
            <a:ext cx="653789" cy="653789"/>
          </a:xfrm>
          <a:prstGeom prst="rect">
            <a:avLst/>
          </a:prstGeom>
        </p:spPr>
      </p:pic>
      <p:sp>
        <p:nvSpPr>
          <p:cNvPr id="29" name="TextBox 28">
            <a:extLst>
              <a:ext uri="{FF2B5EF4-FFF2-40B4-BE49-F238E27FC236}">
                <a16:creationId xmlns:a16="http://schemas.microsoft.com/office/drawing/2014/main" id="{4736C0A4-50F6-CBBA-CCAD-B353E67AB327}"/>
              </a:ext>
            </a:extLst>
          </p:cNvPr>
          <p:cNvSpPr txBox="1"/>
          <p:nvPr/>
        </p:nvSpPr>
        <p:spPr>
          <a:xfrm>
            <a:off x="7011589" y="4703474"/>
            <a:ext cx="4774066" cy="1323094"/>
          </a:xfrm>
          <a:prstGeom prst="rect">
            <a:avLst/>
          </a:prstGeom>
          <a:noFill/>
        </p:spPr>
        <p:txBody>
          <a:bodyPr wrap="square" lIns="91416" tIns="45708" rIns="91416" bIns="45708" rtlCol="0" anchor="t">
            <a:spAutoFit/>
          </a:bodyPr>
          <a:lstStyle/>
          <a:p>
            <a:r>
              <a:rPr lang="en-US" sz="1600" b="1" dirty="0">
                <a:solidFill>
                  <a:schemeClr val="accent1"/>
                </a:solidFill>
              </a:rPr>
              <a:t>Meditation, relaxation and more</a:t>
            </a:r>
          </a:p>
          <a:p>
            <a:r>
              <a:rPr lang="en-US" sz="1600" dirty="0"/>
              <a:t>Break free from stress with mindfulness tools, unwind at the end of the day or ease into a restful night of sleep with meditation, streaming music and videos.</a:t>
            </a:r>
          </a:p>
        </p:txBody>
      </p:sp>
    </p:spTree>
    <p:extLst>
      <p:ext uri="{BB962C8B-B14F-4D97-AF65-F5344CB8AC3E}">
        <p14:creationId xmlns:p14="http://schemas.microsoft.com/office/powerpoint/2010/main" val="24332279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51481-71AA-F010-8AA9-D30C37547C9E}"/>
              </a:ext>
            </a:extLst>
          </p:cNvPr>
          <p:cNvSpPr>
            <a:spLocks noGrp="1"/>
          </p:cNvSpPr>
          <p:nvPr>
            <p:ph type="ctrTitle"/>
          </p:nvPr>
        </p:nvSpPr>
        <p:spPr/>
        <p:txBody>
          <a:bodyPr/>
          <a:lstStyle/>
          <a:p>
            <a:r>
              <a:rPr lang="en-US" dirty="0"/>
              <a:t>Blue365 Discount Program</a:t>
            </a:r>
          </a:p>
        </p:txBody>
      </p:sp>
      <p:sp>
        <p:nvSpPr>
          <p:cNvPr id="3" name="Text Placeholder 2">
            <a:extLst>
              <a:ext uri="{FF2B5EF4-FFF2-40B4-BE49-F238E27FC236}">
                <a16:creationId xmlns:a16="http://schemas.microsoft.com/office/drawing/2014/main" id="{C13FB1B9-FBE3-237A-50A6-B5F80D0E6CD9}"/>
              </a:ext>
            </a:extLst>
          </p:cNvPr>
          <p:cNvSpPr>
            <a:spLocks noGrp="1"/>
          </p:cNvSpPr>
          <p:nvPr>
            <p:ph type="body" sz="quarter" idx="13"/>
          </p:nvPr>
        </p:nvSpPr>
        <p:spPr/>
        <p:txBody>
          <a:bodyPr/>
          <a:lstStyle/>
          <a:p>
            <a:r>
              <a:rPr lang="en-US" dirty="0"/>
              <a:t>Exclusive health and wellness discounts from top national and local retailers:</a:t>
            </a:r>
          </a:p>
        </p:txBody>
      </p:sp>
      <p:sp>
        <p:nvSpPr>
          <p:cNvPr id="4" name="Text Placeholder 3">
            <a:extLst>
              <a:ext uri="{FF2B5EF4-FFF2-40B4-BE49-F238E27FC236}">
                <a16:creationId xmlns:a16="http://schemas.microsoft.com/office/drawing/2014/main" id="{5BE341DD-13D3-1C6F-B30E-6F8843220C68}"/>
              </a:ext>
            </a:extLst>
          </p:cNvPr>
          <p:cNvSpPr>
            <a:spLocks noGrp="1"/>
          </p:cNvSpPr>
          <p:nvPr>
            <p:ph type="body" sz="quarter" idx="14"/>
          </p:nvPr>
        </p:nvSpPr>
        <p:spPr>
          <a:xfrm>
            <a:off x="2671251" y="2271790"/>
            <a:ext cx="8908132" cy="3937786"/>
          </a:xfrm>
        </p:spPr>
        <p:txBody>
          <a:bodyPr/>
          <a:lstStyle/>
          <a:p>
            <a:r>
              <a:rPr lang="en-US" dirty="0"/>
              <a:t>Apparel and footwear </a:t>
            </a:r>
          </a:p>
          <a:p>
            <a:r>
              <a:rPr lang="en-US" dirty="0"/>
              <a:t>Fitness (equipment</a:t>
            </a:r>
            <a:r>
              <a:rPr lang="en-US"/>
              <a:t>, memberships)</a:t>
            </a:r>
            <a:endParaRPr lang="en-US" dirty="0"/>
          </a:p>
          <a:p>
            <a:r>
              <a:rPr lang="en-US" dirty="0"/>
              <a:t>Hearing and vision (hearing aids, Lasik, eye wear)</a:t>
            </a:r>
          </a:p>
          <a:p>
            <a:r>
              <a:rPr lang="en-US" dirty="0"/>
              <a:t>Home and family (baby, pets, home office, finance)</a:t>
            </a:r>
          </a:p>
          <a:p>
            <a:r>
              <a:rPr lang="en-US" dirty="0"/>
              <a:t>Nutrition </a:t>
            </a:r>
          </a:p>
          <a:p>
            <a:r>
              <a:rPr lang="en-US" dirty="0"/>
              <a:t>Personal care (oral care, grooming, skin care)</a:t>
            </a:r>
          </a:p>
          <a:p>
            <a:r>
              <a:rPr lang="en-US" dirty="0"/>
              <a:t>Travel (vacation, hotel, rental cars)</a:t>
            </a:r>
          </a:p>
        </p:txBody>
      </p:sp>
      <p:sp>
        <p:nvSpPr>
          <p:cNvPr id="5" name="Slide Number Placeholder 4">
            <a:extLst>
              <a:ext uri="{FF2B5EF4-FFF2-40B4-BE49-F238E27FC236}">
                <a16:creationId xmlns:a16="http://schemas.microsoft.com/office/drawing/2014/main" id="{68C21D79-6009-14F2-E3D3-36340E7A9A00}"/>
              </a:ext>
            </a:extLst>
          </p:cNvPr>
          <p:cNvSpPr>
            <a:spLocks noGrp="1"/>
          </p:cNvSpPr>
          <p:nvPr>
            <p:ph type="sldNum" sz="quarter" idx="12"/>
          </p:nvPr>
        </p:nvSpPr>
        <p:spPr/>
        <p:txBody>
          <a:bodyPr/>
          <a:lstStyle/>
          <a:p>
            <a:fld id="{50BDF835-6A26-47A6-A2BD-7D4ECF93647D}" type="slidenum">
              <a:rPr lang="en-US" smtClean="0"/>
              <a:pPr/>
              <a:t>39</a:t>
            </a:fld>
            <a:endParaRPr lang="en-US" dirty="0"/>
          </a:p>
        </p:txBody>
      </p:sp>
      <p:sp>
        <p:nvSpPr>
          <p:cNvPr id="6" name="TextBox 5">
            <a:extLst>
              <a:ext uri="{FF2B5EF4-FFF2-40B4-BE49-F238E27FC236}">
                <a16:creationId xmlns:a16="http://schemas.microsoft.com/office/drawing/2014/main" id="{A5C88789-4DFD-8480-2AD7-E1B97489697F}"/>
              </a:ext>
            </a:extLst>
          </p:cNvPr>
          <p:cNvSpPr txBox="1"/>
          <p:nvPr/>
        </p:nvSpPr>
        <p:spPr>
          <a:xfrm>
            <a:off x="11148026" y="-617356"/>
            <a:ext cx="0" cy="0"/>
          </a:xfrm>
          <a:prstGeom prst="rect">
            <a:avLst/>
          </a:prstGeom>
        </p:spPr>
        <p:txBody>
          <a:bodyPr vert="horz" wrap="none" lIns="0" tIns="0" rIns="0" bIns="0" rtlCol="0" anchor="ctr">
            <a:noAutofit/>
          </a:bodyPr>
          <a:lstStyle/>
          <a:p>
            <a:pPr algn="l"/>
            <a:endParaRPr lang="en-US" sz="3399" dirty="0"/>
          </a:p>
        </p:txBody>
      </p:sp>
      <p:pic>
        <p:nvPicPr>
          <p:cNvPr id="7" name="Picture 6" descr="A screenshot of a cellphone&#10;&#10;Description automatically generated">
            <a:extLst>
              <a:ext uri="{FF2B5EF4-FFF2-40B4-BE49-F238E27FC236}">
                <a16:creationId xmlns:a16="http://schemas.microsoft.com/office/drawing/2014/main" id="{575788F4-E0E3-A149-424B-B736FE1BF70D}"/>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609441" y="2006919"/>
            <a:ext cx="1855195" cy="4065969"/>
          </a:xfrm>
          <a:prstGeom prst="rect">
            <a:avLst/>
          </a:prstGeom>
          <a:ln>
            <a:solidFill>
              <a:schemeClr val="bg1">
                <a:lumMod val="75000"/>
              </a:schemeClr>
            </a:solidFill>
          </a:ln>
        </p:spPr>
      </p:pic>
      <p:sp>
        <p:nvSpPr>
          <p:cNvPr id="8" name="Text Placeholder 1">
            <a:extLst>
              <a:ext uri="{FF2B5EF4-FFF2-40B4-BE49-F238E27FC236}">
                <a16:creationId xmlns:a16="http://schemas.microsoft.com/office/drawing/2014/main" id="{0BE8AE26-4516-CFBE-7EF8-F3147698FD1A}"/>
              </a:ext>
            </a:extLst>
          </p:cNvPr>
          <p:cNvSpPr txBox="1">
            <a:spLocks/>
          </p:cNvSpPr>
          <p:nvPr/>
        </p:nvSpPr>
        <p:spPr>
          <a:xfrm>
            <a:off x="2671252" y="5130120"/>
            <a:ext cx="6312847" cy="942768"/>
          </a:xfrm>
          <a:prstGeom prst="roundRect">
            <a:avLst/>
          </a:prstGeom>
          <a:solidFill>
            <a:srgbClr val="FADFC8">
              <a:alpha val="50000"/>
            </a:srgbClr>
          </a:solidFill>
          <a:ln>
            <a:noFill/>
          </a:ln>
        </p:spPr>
        <p:txBody>
          <a:bodyPr lIns="274249" tIns="274249" rIns="274249" bIns="274249" anchor="ctr" anchorCtr="0"/>
          <a:lstStyle>
            <a:lvl1pPr marL="228600" indent="-228600" algn="l" defTabSz="914400" rtl="0" eaLnBrk="1" latinLnBrk="0" hangingPunct="1">
              <a:lnSpc>
                <a:spcPct val="100000"/>
              </a:lnSpc>
              <a:spcBef>
                <a:spcPts val="10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defRPr/>
            </a:pPr>
            <a:r>
              <a:rPr lang="en-US" b="1" dirty="0">
                <a:solidFill>
                  <a:schemeClr val="tx2"/>
                </a:solidFill>
              </a:rPr>
              <a:t>Access Blue365 through the CareFirst </a:t>
            </a:r>
            <a:r>
              <a:rPr lang="en-US" b="1" dirty="0" err="1">
                <a:solidFill>
                  <a:schemeClr val="tx2"/>
                </a:solidFill>
              </a:rPr>
              <a:t>WellBeing</a:t>
            </a:r>
            <a:r>
              <a:rPr lang="en-US" b="1" dirty="0">
                <a:solidFill>
                  <a:schemeClr val="tx2"/>
                </a:solidFill>
              </a:rPr>
              <a:t> app or by visiting </a:t>
            </a:r>
            <a:r>
              <a:rPr lang="en-US" b="1" dirty="0" err="1">
                <a:solidFill>
                  <a:schemeClr val="tx2"/>
                </a:solidFill>
                <a:hlinkClick r:id="rId3"/>
              </a:rPr>
              <a:t>carefirst.com</a:t>
            </a:r>
            <a:r>
              <a:rPr lang="en-US" b="1" dirty="0">
                <a:solidFill>
                  <a:schemeClr val="tx2"/>
                </a:solidFill>
                <a:hlinkClick r:id="rId3"/>
              </a:rPr>
              <a:t>/</a:t>
            </a:r>
            <a:r>
              <a:rPr lang="en-US" b="1" dirty="0" err="1">
                <a:solidFill>
                  <a:schemeClr val="tx2"/>
                </a:solidFill>
                <a:hlinkClick r:id="rId3"/>
              </a:rPr>
              <a:t>wellnessdiscounts</a:t>
            </a:r>
            <a:r>
              <a:rPr lang="en-US" b="1" dirty="0">
                <a:solidFill>
                  <a:schemeClr val="tx2"/>
                </a:solidFill>
              </a:rPr>
              <a:t>.</a:t>
            </a:r>
          </a:p>
        </p:txBody>
      </p:sp>
    </p:spTree>
    <p:extLst>
      <p:ext uri="{BB962C8B-B14F-4D97-AF65-F5344CB8AC3E}">
        <p14:creationId xmlns:p14="http://schemas.microsoft.com/office/powerpoint/2010/main" val="8957610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AB546-9E3C-09F4-B5CA-AF0F697E816E}"/>
              </a:ext>
            </a:extLst>
          </p:cNvPr>
          <p:cNvSpPr>
            <a:spLocks noGrp="1"/>
          </p:cNvSpPr>
          <p:nvPr>
            <p:ph type="ctrTitle"/>
          </p:nvPr>
        </p:nvSpPr>
        <p:spPr/>
        <p:txBody>
          <a:bodyPr/>
          <a:lstStyle/>
          <a:p>
            <a:r>
              <a:rPr lang="en-US" dirty="0" err="1"/>
              <a:t>Noom</a:t>
            </a:r>
            <a:endParaRPr lang="en-US" dirty="0"/>
          </a:p>
        </p:txBody>
      </p:sp>
      <p:sp>
        <p:nvSpPr>
          <p:cNvPr id="4" name="Text Placeholder 3">
            <a:extLst>
              <a:ext uri="{FF2B5EF4-FFF2-40B4-BE49-F238E27FC236}">
                <a16:creationId xmlns:a16="http://schemas.microsoft.com/office/drawing/2014/main" id="{7A821B8D-D790-4112-BE7C-B67E6F57EF4B}"/>
              </a:ext>
            </a:extLst>
          </p:cNvPr>
          <p:cNvSpPr>
            <a:spLocks noGrp="1"/>
          </p:cNvSpPr>
          <p:nvPr>
            <p:ph type="body" sz="quarter" idx="13"/>
          </p:nvPr>
        </p:nvSpPr>
        <p:spPr>
          <a:xfrm>
            <a:off x="609441" y="1336695"/>
            <a:ext cx="8689870" cy="692535"/>
          </a:xfrm>
        </p:spPr>
        <p:txBody>
          <a:bodyPr/>
          <a:lstStyle/>
          <a:p>
            <a:r>
              <a:rPr lang="en-US" dirty="0"/>
              <a:t>A digital, evidence-based weight and diabetes prevention program that helps you achieve sustainable, healthy habits over time</a:t>
            </a:r>
          </a:p>
          <a:p>
            <a:endParaRPr lang="en-US" dirty="0"/>
          </a:p>
          <a:p>
            <a:endParaRPr lang="en-US" dirty="0"/>
          </a:p>
          <a:p>
            <a:endParaRPr lang="en-US" dirty="0"/>
          </a:p>
        </p:txBody>
      </p:sp>
      <p:sp>
        <p:nvSpPr>
          <p:cNvPr id="7" name="Text Placeholder 6">
            <a:extLst>
              <a:ext uri="{FF2B5EF4-FFF2-40B4-BE49-F238E27FC236}">
                <a16:creationId xmlns:a16="http://schemas.microsoft.com/office/drawing/2014/main" id="{E705A144-6F38-7FA1-71EA-2C91A140ED5A}"/>
              </a:ext>
            </a:extLst>
          </p:cNvPr>
          <p:cNvSpPr>
            <a:spLocks noGrp="1"/>
          </p:cNvSpPr>
          <p:nvPr>
            <p:ph type="body" sz="quarter" idx="14"/>
          </p:nvPr>
        </p:nvSpPr>
        <p:spPr>
          <a:xfrm>
            <a:off x="609441" y="2173653"/>
            <a:ext cx="8357656" cy="4035923"/>
          </a:xfrm>
        </p:spPr>
        <p:txBody>
          <a:bodyPr/>
          <a:lstStyle/>
          <a:p>
            <a:pPr>
              <a:lnSpc>
                <a:spcPct val="100000"/>
              </a:lnSpc>
            </a:pPr>
            <a:r>
              <a:rPr lang="en-US" dirty="0"/>
              <a:t>Psychology-based approach to help you better understand your relationship with food</a:t>
            </a:r>
          </a:p>
          <a:p>
            <a:pPr>
              <a:lnSpc>
                <a:spcPct val="100000"/>
              </a:lnSpc>
            </a:pPr>
            <a:r>
              <a:rPr lang="en-US" dirty="0"/>
              <a:t>Techniques that teach you the “why” behind your habits and how to change them</a:t>
            </a:r>
          </a:p>
          <a:p>
            <a:pPr>
              <a:lnSpc>
                <a:spcPct val="100000"/>
              </a:lnSpc>
            </a:pPr>
            <a:r>
              <a:rPr lang="en-US" dirty="0"/>
              <a:t>Interactive, digestible content, just 5–10 minutes daily</a:t>
            </a:r>
          </a:p>
          <a:p>
            <a:pPr>
              <a:lnSpc>
                <a:spcPct val="100000"/>
              </a:lnSpc>
            </a:pPr>
            <a:r>
              <a:rPr lang="en-US" dirty="0"/>
              <a:t>Option of a personal coach to support you as you move at your own pace</a:t>
            </a:r>
          </a:p>
          <a:p>
            <a:pPr>
              <a:lnSpc>
                <a:spcPct val="100000"/>
              </a:lnSpc>
            </a:pPr>
            <a:r>
              <a:rPr lang="en-US" dirty="0"/>
              <a:t>Added features like </a:t>
            </a:r>
            <a:r>
              <a:rPr lang="en-US" dirty="0" err="1"/>
              <a:t>Noom</a:t>
            </a:r>
            <a:r>
              <a:rPr lang="en-US" dirty="0"/>
              <a:t> Move, an extensive collection of workouts, as well as </a:t>
            </a:r>
            <a:br>
              <a:rPr lang="en-US" dirty="0"/>
            </a:br>
            <a:r>
              <a:rPr lang="en-US" dirty="0"/>
              <a:t>GLP-1 Companion—a personalized experience for members on a GLP-1 weight loss medication</a:t>
            </a:r>
          </a:p>
        </p:txBody>
      </p:sp>
      <p:pic>
        <p:nvPicPr>
          <p:cNvPr id="8" name="Picture 7" descr="A screenshot of a phone&#10;&#10;Description automatically generated with low confidence">
            <a:extLst>
              <a:ext uri="{FF2B5EF4-FFF2-40B4-BE49-F238E27FC236}">
                <a16:creationId xmlns:a16="http://schemas.microsoft.com/office/drawing/2014/main" id="{626D35AB-DECA-8CB6-4627-BF39B84C45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27116" y="1382803"/>
            <a:ext cx="2024463" cy="4092394"/>
          </a:xfrm>
          <a:prstGeom prst="rect">
            <a:avLst/>
          </a:prstGeom>
        </p:spPr>
      </p:pic>
      <p:sp>
        <p:nvSpPr>
          <p:cNvPr id="11" name="Text Placeholder 1">
            <a:extLst>
              <a:ext uri="{FF2B5EF4-FFF2-40B4-BE49-F238E27FC236}">
                <a16:creationId xmlns:a16="http://schemas.microsoft.com/office/drawing/2014/main" id="{D7512444-5AAB-F405-9945-B8D1E0867CD8}"/>
              </a:ext>
            </a:extLst>
          </p:cNvPr>
          <p:cNvSpPr txBox="1">
            <a:spLocks/>
          </p:cNvSpPr>
          <p:nvPr/>
        </p:nvSpPr>
        <p:spPr>
          <a:xfrm>
            <a:off x="581457" y="4532429"/>
            <a:ext cx="6312847" cy="942768"/>
          </a:xfrm>
          <a:prstGeom prst="roundRect">
            <a:avLst/>
          </a:prstGeom>
          <a:solidFill>
            <a:srgbClr val="FADFC8">
              <a:alpha val="50000"/>
            </a:srgbClr>
          </a:solidFill>
          <a:ln>
            <a:noFill/>
          </a:ln>
        </p:spPr>
        <p:txBody>
          <a:bodyPr lIns="274249" tIns="274249" rIns="274249" bIns="274249" anchor="ctr" anchorCtr="0"/>
          <a:lstStyle>
            <a:lvl1pPr marL="228600" indent="-228600" algn="l" defTabSz="914400" rtl="0" eaLnBrk="1" latinLnBrk="0" hangingPunct="1">
              <a:lnSpc>
                <a:spcPct val="100000"/>
              </a:lnSpc>
              <a:spcBef>
                <a:spcPts val="10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defRPr/>
            </a:pPr>
            <a:r>
              <a:rPr lang="en-US" b="1" dirty="0">
                <a:solidFill>
                  <a:schemeClr val="tx2"/>
                </a:solidFill>
              </a:rPr>
              <a:t>Get started with </a:t>
            </a:r>
            <a:r>
              <a:rPr lang="en-US" b="1" dirty="0" err="1">
                <a:solidFill>
                  <a:schemeClr val="tx2"/>
                </a:solidFill>
              </a:rPr>
              <a:t>Noom</a:t>
            </a:r>
            <a:r>
              <a:rPr lang="en-US" b="1" dirty="0">
                <a:solidFill>
                  <a:schemeClr val="tx2"/>
                </a:solidFill>
              </a:rPr>
              <a:t> today by creating or logging in </a:t>
            </a:r>
            <a:br>
              <a:rPr lang="en-US" b="1" dirty="0">
                <a:solidFill>
                  <a:schemeClr val="tx2"/>
                </a:solidFill>
              </a:rPr>
            </a:br>
            <a:r>
              <a:rPr lang="en-US" b="1" dirty="0">
                <a:solidFill>
                  <a:schemeClr val="tx2"/>
                </a:solidFill>
              </a:rPr>
              <a:t>to your CareFirst </a:t>
            </a:r>
            <a:r>
              <a:rPr lang="en-US" b="1" dirty="0" err="1">
                <a:solidFill>
                  <a:schemeClr val="tx2"/>
                </a:solidFill>
              </a:rPr>
              <a:t>WellBeing</a:t>
            </a:r>
            <a:r>
              <a:rPr lang="en-US" b="1" dirty="0">
                <a:solidFill>
                  <a:schemeClr val="tx2"/>
                </a:solidFill>
              </a:rPr>
              <a:t> account.</a:t>
            </a:r>
          </a:p>
        </p:txBody>
      </p:sp>
      <p:sp>
        <p:nvSpPr>
          <p:cNvPr id="3" name="Slide Number Placeholder 3">
            <a:extLst>
              <a:ext uri="{FF2B5EF4-FFF2-40B4-BE49-F238E27FC236}">
                <a16:creationId xmlns:a16="http://schemas.microsoft.com/office/drawing/2014/main" id="{207D2982-4EA2-ADD9-47EE-CD2F300CC8B0}"/>
              </a:ext>
            </a:extLst>
          </p:cNvPr>
          <p:cNvSpPr>
            <a:spLocks noGrp="1"/>
          </p:cNvSpPr>
          <p:nvPr>
            <p:ph type="sldNum" sz="quarter" idx="12"/>
          </p:nvPr>
        </p:nvSpPr>
        <p:spPr>
          <a:xfrm>
            <a:off x="11200750" y="6376309"/>
            <a:ext cx="349298" cy="327689"/>
          </a:xfrm>
        </p:spPr>
        <p:txBody>
          <a:bodyPr/>
          <a:lstStyle/>
          <a:p>
            <a:fld id="{50BDF835-6A26-47A6-A2BD-7D4ECF93647D}" type="slidenum">
              <a:rPr lang="en-US" smtClean="0"/>
              <a:pPr/>
              <a:t>40</a:t>
            </a:fld>
            <a:endParaRPr lang="en-US" dirty="0"/>
          </a:p>
        </p:txBody>
      </p:sp>
      <p:sp>
        <p:nvSpPr>
          <p:cNvPr id="6" name="TextBox 5">
            <a:extLst>
              <a:ext uri="{FF2B5EF4-FFF2-40B4-BE49-F238E27FC236}">
                <a16:creationId xmlns:a16="http://schemas.microsoft.com/office/drawing/2014/main" id="{345193A3-DB87-5A9D-5270-D9155BD2566A}"/>
              </a:ext>
            </a:extLst>
          </p:cNvPr>
          <p:cNvSpPr txBox="1"/>
          <p:nvPr/>
        </p:nvSpPr>
        <p:spPr>
          <a:xfrm>
            <a:off x="638775" y="5977095"/>
            <a:ext cx="6918821" cy="464962"/>
          </a:xfrm>
          <a:prstGeom prst="rect">
            <a:avLst/>
          </a:prstGeom>
        </p:spPr>
        <p:txBody>
          <a:bodyPr vert="horz" wrap="square" lIns="0" tIns="0" rIns="0" bIns="0" rtlCol="0" anchor="ctr">
            <a:noAutofit/>
          </a:bodyPr>
          <a:lstStyle/>
          <a:p>
            <a:pPr algn="l"/>
            <a:r>
              <a:rPr lang="en-US" sz="800" dirty="0" err="1">
                <a:solidFill>
                  <a:srgbClr val="222222"/>
                </a:solidFill>
              </a:rPr>
              <a:t>Noom</a:t>
            </a:r>
            <a:r>
              <a:rPr lang="en-US" sz="800" dirty="0">
                <a:solidFill>
                  <a:srgbClr val="222222"/>
                </a:solidFill>
              </a:rPr>
              <a:t> is brought to you on behalf of your CareFirst </a:t>
            </a:r>
            <a:r>
              <a:rPr lang="en-US" sz="800" dirty="0" err="1">
                <a:solidFill>
                  <a:srgbClr val="222222"/>
                </a:solidFill>
              </a:rPr>
              <a:t>WellBeing</a:t>
            </a:r>
            <a:r>
              <a:rPr lang="en-US" sz="800" dirty="0">
                <a:solidFill>
                  <a:srgbClr val="222222"/>
                </a:solidFill>
              </a:rPr>
              <a:t> program. </a:t>
            </a:r>
            <a:r>
              <a:rPr lang="en-US" sz="800" dirty="0" err="1">
                <a:solidFill>
                  <a:srgbClr val="222222"/>
                </a:solidFill>
              </a:rPr>
              <a:t>Noom</a:t>
            </a:r>
            <a:r>
              <a:rPr lang="en-US" sz="800" dirty="0">
                <a:solidFill>
                  <a:srgbClr val="222222"/>
                </a:solidFill>
              </a:rPr>
              <a:t> is an independent company that provides health improvement management services to CareFirst members. </a:t>
            </a:r>
            <a:r>
              <a:rPr lang="en-US" sz="800" dirty="0" err="1">
                <a:solidFill>
                  <a:srgbClr val="222222"/>
                </a:solidFill>
              </a:rPr>
              <a:t>Noom</a:t>
            </a:r>
            <a:r>
              <a:rPr lang="en-US" sz="800" dirty="0">
                <a:solidFill>
                  <a:srgbClr val="222222"/>
                </a:solidFill>
              </a:rPr>
              <a:t> does not provide CareFirst BlueCross BlueShield products or services and is solely responsible for the health improvement management services it provides.</a:t>
            </a:r>
            <a:endParaRPr lang="en-US" sz="800" dirty="0"/>
          </a:p>
        </p:txBody>
      </p:sp>
    </p:spTree>
    <p:extLst>
      <p:ext uri="{BB962C8B-B14F-4D97-AF65-F5344CB8AC3E}">
        <p14:creationId xmlns:p14="http://schemas.microsoft.com/office/powerpoint/2010/main" val="35098672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70F3DDB0-6990-CD93-44E5-02371C6D761C}"/>
              </a:ext>
            </a:extLst>
          </p:cNvPr>
          <p:cNvSpPr/>
          <p:nvPr/>
        </p:nvSpPr>
        <p:spPr>
          <a:xfrm>
            <a:off x="3699973" y="2418667"/>
            <a:ext cx="2603610" cy="3382058"/>
          </a:xfrm>
          <a:prstGeom prst="rect">
            <a:avLst/>
          </a:prstGeom>
          <a:solidFill>
            <a:schemeClr val="bg1">
              <a:lumMod val="9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228600" tIns="1143000" rIns="228600" bIns="228600" rtlCol="0" anchor="t" anchorCtr="0"/>
          <a:lstStyle/>
          <a:p>
            <a:pPr>
              <a:spcAft>
                <a:spcPts val="1000"/>
              </a:spcAft>
            </a:pPr>
            <a:r>
              <a:rPr lang="en-US" sz="1200" b="1" dirty="0">
                <a:solidFill>
                  <a:schemeClr val="tx2"/>
                </a:solidFill>
                <a:latin typeface="Open Sans" panose="020B0606030504020204" pitchFamily="34" charset="0"/>
                <a:ea typeface="Open Sans" panose="020B0606030504020204" pitchFamily="34" charset="0"/>
                <a:cs typeface="Open Sans" panose="020B0606030504020204" pitchFamily="34" charset="0"/>
              </a:rPr>
              <a:t>Select a primary care provider (PCP) and complete a health screening</a:t>
            </a:r>
          </a:p>
          <a:p>
            <a:pPr>
              <a:spcAft>
                <a:spcPts val="1000"/>
              </a:spcAft>
            </a:pP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You can visit your PCP or a CVS MinuteClinic</a:t>
            </a:r>
            <a:r>
              <a:rPr lang="en-US" sz="1100" baseline="30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to complete your screening.</a:t>
            </a:r>
          </a:p>
          <a:p>
            <a:pPr>
              <a:spcAft>
                <a:spcPts val="1000"/>
              </a:spcAft>
            </a:pPr>
            <a:r>
              <a:rPr lang="en-US" sz="1100" i="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Must complete within 180 days of your effective date.</a:t>
            </a:r>
          </a:p>
        </p:txBody>
      </p:sp>
      <p:sp>
        <p:nvSpPr>
          <p:cNvPr id="32" name="Rectangle 31">
            <a:extLst>
              <a:ext uri="{FF2B5EF4-FFF2-40B4-BE49-F238E27FC236}">
                <a16:creationId xmlns:a16="http://schemas.microsoft.com/office/drawing/2014/main" id="{86854632-07D6-57DA-EE44-C897210E32D4}"/>
              </a:ext>
            </a:extLst>
          </p:cNvPr>
          <p:cNvSpPr/>
          <p:nvPr/>
        </p:nvSpPr>
        <p:spPr>
          <a:xfrm>
            <a:off x="6344187" y="2418667"/>
            <a:ext cx="2603610" cy="3382058"/>
          </a:xfrm>
          <a:prstGeom prst="rect">
            <a:avLst/>
          </a:prstGeom>
          <a:solidFill>
            <a:schemeClr val="bg1">
              <a:lumMod val="9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228600" tIns="1143000" rIns="228600" bIns="228600" rtlCol="0" anchor="t" anchorCtr="0"/>
          <a:lstStyle/>
          <a:p>
            <a:pPr>
              <a:spcAft>
                <a:spcPts val="1000"/>
              </a:spcAft>
            </a:pPr>
            <a:r>
              <a:rPr lang="en-US" sz="1200" b="1" dirty="0">
                <a:solidFill>
                  <a:schemeClr val="tx2"/>
                </a:solidFill>
                <a:latin typeface="Open Sans" panose="020B0606030504020204" pitchFamily="34" charset="0"/>
                <a:ea typeface="Open Sans" panose="020B0606030504020204" pitchFamily="34" charset="0"/>
                <a:cs typeface="Open Sans" panose="020B0606030504020204" pitchFamily="34" charset="0"/>
              </a:rPr>
              <a:t>Retake the </a:t>
            </a:r>
            <a:r>
              <a:rPr lang="en-US" sz="1200" b="1" dirty="0" err="1">
                <a:solidFill>
                  <a:schemeClr val="tx2"/>
                </a:solidFill>
                <a:latin typeface="Open Sans" panose="020B0606030504020204" pitchFamily="34" charset="0"/>
                <a:ea typeface="Open Sans" panose="020B0606030504020204" pitchFamily="34" charset="0"/>
                <a:cs typeface="Open Sans" panose="020B0606030504020204" pitchFamily="34" charset="0"/>
              </a:rPr>
              <a:t>RealAge</a:t>
            </a:r>
            <a:r>
              <a:rPr lang="en-US" sz="1200" b="1" baseline="30000" dirty="0">
                <a:solidFill>
                  <a:schemeClr val="tx2"/>
                </a:solidFill>
                <a:latin typeface="Open Sans" panose="020B0606030504020204" pitchFamily="34" charset="0"/>
                <a:ea typeface="Open Sans" panose="020B0606030504020204" pitchFamily="34" charset="0"/>
                <a:cs typeface="Open Sans" panose="020B0606030504020204" pitchFamily="34" charset="0"/>
              </a:rPr>
              <a:t>®</a:t>
            </a:r>
            <a:r>
              <a:rPr lang="en-US" sz="1200" b="1" dirty="0">
                <a:solidFill>
                  <a:schemeClr val="tx2"/>
                </a:solidFill>
                <a:latin typeface="Open Sans" panose="020B0606030504020204" pitchFamily="34" charset="0"/>
                <a:ea typeface="Open Sans" panose="020B0606030504020204" pitchFamily="34" charset="0"/>
                <a:cs typeface="Open Sans" panose="020B0606030504020204" pitchFamily="34" charset="0"/>
              </a:rPr>
              <a:t> test</a:t>
            </a:r>
          </a:p>
          <a:p>
            <a:pPr>
              <a:spcAft>
                <a:spcPts val="1000"/>
              </a:spcAft>
            </a:pP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If you earned the reward for taking the test initially, you can earn an additional reward for retaking it after 90 days.</a:t>
            </a:r>
          </a:p>
          <a:p>
            <a:pPr>
              <a:spcAft>
                <a:spcPts val="1000"/>
              </a:spcAft>
            </a:pPr>
            <a:r>
              <a:rPr lang="en-US" sz="1100" i="1"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RealAge</a:t>
            </a:r>
            <a:r>
              <a:rPr lang="en-US" sz="1100" i="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answers must be updated or confirmed no earlier than 90 days after the original assessment, and before the end of the benefit period.</a:t>
            </a:r>
          </a:p>
        </p:txBody>
      </p:sp>
      <p:sp>
        <p:nvSpPr>
          <p:cNvPr id="33" name="Rectangle 32">
            <a:extLst>
              <a:ext uri="{FF2B5EF4-FFF2-40B4-BE49-F238E27FC236}">
                <a16:creationId xmlns:a16="http://schemas.microsoft.com/office/drawing/2014/main" id="{3B502CB6-1393-E81F-52D4-04EAD4AF10B3}"/>
              </a:ext>
            </a:extLst>
          </p:cNvPr>
          <p:cNvSpPr/>
          <p:nvPr/>
        </p:nvSpPr>
        <p:spPr>
          <a:xfrm>
            <a:off x="8988401" y="2418667"/>
            <a:ext cx="2603610" cy="3382058"/>
          </a:xfrm>
          <a:prstGeom prst="rect">
            <a:avLst/>
          </a:prstGeom>
          <a:solidFill>
            <a:schemeClr val="bg1">
              <a:lumMod val="9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228600" tIns="1143000" rIns="228600" bIns="228600" rtlCol="0" anchor="t" anchorCtr="0"/>
          <a:lstStyle/>
          <a:p>
            <a:pPr>
              <a:spcAft>
                <a:spcPts val="1000"/>
              </a:spcAft>
            </a:pPr>
            <a:r>
              <a:rPr lang="en-US" sz="1200" b="1" dirty="0">
                <a:solidFill>
                  <a:schemeClr val="tx2"/>
                </a:solidFill>
                <a:latin typeface="Open Sans" panose="020B0606030504020204" pitchFamily="34" charset="0"/>
                <a:ea typeface="Open Sans" panose="020B0606030504020204" pitchFamily="34" charset="0"/>
                <a:cs typeface="Open Sans" panose="020B0606030504020204" pitchFamily="34" charset="0"/>
              </a:rPr>
              <a:t>Participate in health coaching</a:t>
            </a:r>
          </a:p>
          <a:p>
            <a:pPr marL="137160" indent="-137160">
              <a:spcAft>
                <a:spcPts val="300"/>
              </a:spcAft>
              <a:buClr>
                <a:schemeClr val="accent1"/>
              </a:buClr>
              <a:buSzPct val="80000"/>
              <a:buFont typeface="Wingdings" pitchFamily="2" charset="2"/>
              <a:buChar char="§"/>
            </a:pP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Session 1 = $30</a:t>
            </a:r>
          </a:p>
          <a:p>
            <a:pPr marL="137160" indent="-137160">
              <a:spcAft>
                <a:spcPts val="300"/>
              </a:spcAft>
              <a:buClr>
                <a:schemeClr val="accent1"/>
              </a:buClr>
              <a:buSzPct val="80000"/>
              <a:buFont typeface="Wingdings" pitchFamily="2" charset="2"/>
              <a:buChar char="§"/>
            </a:pP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Session 2 = $70</a:t>
            </a:r>
          </a:p>
          <a:p>
            <a:pPr marL="137160" indent="-137160">
              <a:spcAft>
                <a:spcPts val="1000"/>
              </a:spcAft>
              <a:buClr>
                <a:schemeClr val="accent1"/>
              </a:buClr>
              <a:buSzPct val="80000"/>
              <a:buFont typeface="Wingdings" pitchFamily="2" charset="2"/>
              <a:buChar char="§"/>
            </a:pP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Session 3 = $100</a:t>
            </a:r>
          </a:p>
          <a:p>
            <a:pPr>
              <a:spcAft>
                <a:spcPts val="1000"/>
              </a:spcAft>
            </a:pPr>
            <a:r>
              <a:rPr lang="en-US" sz="1100" i="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Sessions must be held 2–60 days apart and must be completed before end of benefit period.</a:t>
            </a:r>
          </a:p>
        </p:txBody>
      </p:sp>
      <p:sp>
        <p:nvSpPr>
          <p:cNvPr id="18" name="Title 1">
            <a:extLst>
              <a:ext uri="{FF2B5EF4-FFF2-40B4-BE49-F238E27FC236}">
                <a16:creationId xmlns:a16="http://schemas.microsoft.com/office/drawing/2014/main" id="{2BB410D3-6973-BE41-8986-A6397B982AE3}"/>
              </a:ext>
            </a:extLst>
          </p:cNvPr>
          <p:cNvSpPr>
            <a:spLocks noGrp="1"/>
          </p:cNvSpPr>
          <p:nvPr>
            <p:ph type="title"/>
          </p:nvPr>
        </p:nvSpPr>
        <p:spPr>
          <a:xfrm>
            <a:off x="1065212" y="247553"/>
            <a:ext cx="8579005" cy="1143000"/>
          </a:xfrm>
        </p:spPr>
        <p:txBody>
          <a:bodyPr/>
          <a:lstStyle/>
          <a:p>
            <a:r>
              <a:rPr lang="en-US" sz="3200" dirty="0">
                <a:latin typeface="Oswald" pitchFamily="2" charset="77"/>
              </a:rPr>
              <a:t>BLUE REWARDS INCENTIVE PROGRAM</a:t>
            </a:r>
          </a:p>
        </p:txBody>
      </p:sp>
      <p:sp>
        <p:nvSpPr>
          <p:cNvPr id="19" name="Rectangle 18">
            <a:extLst>
              <a:ext uri="{FF2B5EF4-FFF2-40B4-BE49-F238E27FC236}">
                <a16:creationId xmlns:a16="http://schemas.microsoft.com/office/drawing/2014/main" id="{32852B84-04DB-AD49-AB91-A5899AE50877}"/>
              </a:ext>
            </a:extLst>
          </p:cNvPr>
          <p:cNvSpPr/>
          <p:nvPr/>
        </p:nvSpPr>
        <p:spPr>
          <a:xfrm>
            <a:off x="1065213" y="1321968"/>
            <a:ext cx="914400" cy="7315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D8B93C1D-8666-F444-B620-9D578CE8EE72}"/>
              </a:ext>
            </a:extLst>
          </p:cNvPr>
          <p:cNvSpPr txBox="1"/>
          <p:nvPr/>
        </p:nvSpPr>
        <p:spPr>
          <a:xfrm>
            <a:off x="978715" y="417478"/>
            <a:ext cx="934871" cy="307777"/>
          </a:xfrm>
          <a:prstGeom prst="rect">
            <a:avLst/>
          </a:prstGeom>
          <a:noFill/>
        </p:spPr>
        <p:txBody>
          <a:bodyPr wrap="none" rtlCol="0">
            <a:spAutoFit/>
          </a:bodyPr>
          <a:lstStyle/>
          <a:p>
            <a:r>
              <a:rPr lang="en-US" sz="1400" dirty="0">
                <a:solidFill>
                  <a:schemeClr val="accent1"/>
                </a:solidFill>
                <a:latin typeface="Oswald" panose="02000503000000000000" pitchFamily="2" charset="77"/>
              </a:rPr>
              <a:t>WELLBEING</a:t>
            </a:r>
          </a:p>
        </p:txBody>
      </p:sp>
      <p:sp>
        <p:nvSpPr>
          <p:cNvPr id="3" name="TextBox 2">
            <a:extLst>
              <a:ext uri="{FF2B5EF4-FFF2-40B4-BE49-F238E27FC236}">
                <a16:creationId xmlns:a16="http://schemas.microsoft.com/office/drawing/2014/main" id="{07E989C6-3F53-AF48-B16F-1190A9B534AF}"/>
              </a:ext>
            </a:extLst>
          </p:cNvPr>
          <p:cNvSpPr txBox="1"/>
          <p:nvPr/>
        </p:nvSpPr>
        <p:spPr>
          <a:xfrm>
            <a:off x="11267768" y="3873910"/>
            <a:ext cx="184731" cy="461665"/>
          </a:xfrm>
          <a:prstGeom prst="rect">
            <a:avLst/>
          </a:prstGeom>
          <a:noFill/>
        </p:spPr>
        <p:txBody>
          <a:bodyPr wrap="none" rtlCol="0">
            <a:spAutoFit/>
          </a:bodyPr>
          <a:lstStyle/>
          <a:p>
            <a:endParaRPr lang="en-US" dirty="0"/>
          </a:p>
        </p:txBody>
      </p:sp>
      <p:sp>
        <p:nvSpPr>
          <p:cNvPr id="5" name="Content Placeholder 2">
            <a:extLst>
              <a:ext uri="{FF2B5EF4-FFF2-40B4-BE49-F238E27FC236}">
                <a16:creationId xmlns:a16="http://schemas.microsoft.com/office/drawing/2014/main" id="{B9F81B83-98A3-6B20-8487-F8ADD1045772}"/>
              </a:ext>
            </a:extLst>
          </p:cNvPr>
          <p:cNvSpPr>
            <a:spLocks noGrp="1"/>
          </p:cNvSpPr>
          <p:nvPr>
            <p:ph idx="1"/>
          </p:nvPr>
        </p:nvSpPr>
        <p:spPr>
          <a:xfrm>
            <a:off x="1065211" y="1843215"/>
            <a:ext cx="10513457" cy="559311"/>
          </a:xfrm>
        </p:spPr>
        <p:txBody>
          <a:bodyPr tIns="0" bIns="0" numCol="1"/>
          <a:lstStyle/>
          <a:p>
            <a:pPr marL="0" indent="0">
              <a:buNone/>
            </a:pPr>
            <a:r>
              <a:rPr lang="en-US" sz="2100" b="1" dirty="0">
                <a:solidFill>
                  <a:schemeClr val="tx2"/>
                </a:solidFill>
              </a:rPr>
              <a:t>You can earn a reward for completing one, or all of the following activities:</a:t>
            </a:r>
          </a:p>
        </p:txBody>
      </p:sp>
      <p:sp>
        <p:nvSpPr>
          <p:cNvPr id="6" name="TextBox 5">
            <a:extLst>
              <a:ext uri="{FF2B5EF4-FFF2-40B4-BE49-F238E27FC236}">
                <a16:creationId xmlns:a16="http://schemas.microsoft.com/office/drawing/2014/main" id="{FF9CC760-EC5D-F92D-94CF-93AD8A7EA89F}"/>
              </a:ext>
            </a:extLst>
          </p:cNvPr>
          <p:cNvSpPr txBox="1"/>
          <p:nvPr/>
        </p:nvSpPr>
        <p:spPr>
          <a:xfrm>
            <a:off x="1080592" y="6094418"/>
            <a:ext cx="10563648" cy="338554"/>
          </a:xfrm>
          <a:prstGeom prst="rect">
            <a:avLst/>
          </a:prstGeom>
          <a:noFill/>
        </p:spPr>
        <p:txBody>
          <a:bodyPr wrap="square" lIns="0" rtlCol="0">
            <a:spAutoFit/>
          </a:bodyPr>
          <a:lstStyle/>
          <a:p>
            <a:r>
              <a:rPr lang="en-US" sz="800" dirty="0">
                <a:solidFill>
                  <a:schemeClr val="tx1">
                    <a:lumMod val="75000"/>
                    <a:lumOff val="25000"/>
                  </a:schemeClr>
                </a:solidFill>
                <a:latin typeface="Open Sans" charset="0"/>
                <a:ea typeface="Open Sans" charset="0"/>
                <a:cs typeface="Open Sans" charset="0"/>
              </a:rPr>
              <a:t>CVS </a:t>
            </a:r>
            <a:r>
              <a:rPr lang="en-US" sz="800" dirty="0" err="1">
                <a:solidFill>
                  <a:schemeClr val="tx1">
                    <a:lumMod val="75000"/>
                    <a:lumOff val="25000"/>
                  </a:schemeClr>
                </a:solidFill>
                <a:latin typeface="Open Sans" charset="0"/>
                <a:ea typeface="Open Sans" charset="0"/>
                <a:cs typeface="Open Sans" charset="0"/>
              </a:rPr>
              <a:t>MinuteClinic</a:t>
            </a:r>
            <a:r>
              <a:rPr lang="en-US" sz="800" dirty="0">
                <a:solidFill>
                  <a:schemeClr val="tx1">
                    <a:lumMod val="75000"/>
                    <a:lumOff val="25000"/>
                  </a:schemeClr>
                </a:solidFill>
                <a:latin typeface="Open Sans" charset="0"/>
                <a:ea typeface="Open Sans" charset="0"/>
                <a:cs typeface="Open Sans" charset="0"/>
              </a:rPr>
              <a:t> is an independent company that provides medical services to CareFirst members. CVS </a:t>
            </a:r>
            <a:r>
              <a:rPr lang="en-US" sz="800" dirty="0" err="1">
                <a:solidFill>
                  <a:schemeClr val="tx1">
                    <a:lumMod val="75000"/>
                    <a:lumOff val="25000"/>
                  </a:schemeClr>
                </a:solidFill>
                <a:latin typeface="Open Sans" charset="0"/>
                <a:ea typeface="Open Sans" charset="0"/>
                <a:cs typeface="Open Sans" charset="0"/>
              </a:rPr>
              <a:t>MinuteClinic</a:t>
            </a:r>
            <a:r>
              <a:rPr lang="en-US" sz="800" dirty="0">
                <a:solidFill>
                  <a:schemeClr val="tx1">
                    <a:lumMod val="75000"/>
                    <a:lumOff val="25000"/>
                  </a:schemeClr>
                </a:solidFill>
                <a:latin typeface="Open Sans" charset="0"/>
                <a:ea typeface="Open Sans" charset="0"/>
                <a:cs typeface="Open Sans" charset="0"/>
              </a:rPr>
              <a:t> does not provide CareFirst BlueCross BlueShield products or services and is solely responsible for the medical services it provides.</a:t>
            </a:r>
          </a:p>
        </p:txBody>
      </p:sp>
      <p:sp>
        <p:nvSpPr>
          <p:cNvPr id="17" name="Rectangle 16">
            <a:extLst>
              <a:ext uri="{FF2B5EF4-FFF2-40B4-BE49-F238E27FC236}">
                <a16:creationId xmlns:a16="http://schemas.microsoft.com/office/drawing/2014/main" id="{DBEC85C5-6335-891C-2F6A-9846FC6E0F31}"/>
              </a:ext>
            </a:extLst>
          </p:cNvPr>
          <p:cNvSpPr/>
          <p:nvPr/>
        </p:nvSpPr>
        <p:spPr>
          <a:xfrm>
            <a:off x="1055759" y="2418667"/>
            <a:ext cx="2603610" cy="3382058"/>
          </a:xfrm>
          <a:prstGeom prst="rect">
            <a:avLst/>
          </a:prstGeom>
          <a:solidFill>
            <a:schemeClr val="bg1">
              <a:lumMod val="9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228600" tIns="1143000" rIns="228600" bIns="228600" rtlCol="0" anchor="t" anchorCtr="0"/>
          <a:lstStyle/>
          <a:p>
            <a:pPr>
              <a:spcAft>
                <a:spcPts val="1000"/>
              </a:spcAft>
            </a:pPr>
            <a:r>
              <a:rPr lang="en-US" sz="1200" b="1" dirty="0">
                <a:solidFill>
                  <a:schemeClr val="tx2"/>
                </a:solidFill>
                <a:latin typeface="Open Sans" panose="020B0606030504020204" pitchFamily="34" charset="0"/>
                <a:ea typeface="Open Sans" panose="020B0606030504020204" pitchFamily="34" charset="0"/>
                <a:cs typeface="Open Sans" panose="020B0606030504020204" pitchFamily="34" charset="0"/>
              </a:rPr>
              <a:t>Consent to receive wellness emails and take the </a:t>
            </a:r>
            <a:r>
              <a:rPr lang="en-US" sz="1200" b="1" dirty="0" err="1">
                <a:solidFill>
                  <a:schemeClr val="tx2"/>
                </a:solidFill>
                <a:latin typeface="Open Sans" panose="020B0606030504020204" pitchFamily="34" charset="0"/>
                <a:ea typeface="Open Sans" panose="020B0606030504020204" pitchFamily="34" charset="0"/>
                <a:cs typeface="Open Sans" panose="020B0606030504020204" pitchFamily="34" charset="0"/>
              </a:rPr>
              <a:t>RealAge</a:t>
            </a:r>
            <a:r>
              <a:rPr lang="en-US" sz="1200" b="1" baseline="30000" dirty="0">
                <a:solidFill>
                  <a:schemeClr val="tx2"/>
                </a:solidFill>
                <a:latin typeface="Open Sans" panose="020B0606030504020204" pitchFamily="34" charset="0"/>
                <a:ea typeface="Open Sans" panose="020B0606030504020204" pitchFamily="34" charset="0"/>
                <a:cs typeface="Open Sans" panose="020B0606030504020204" pitchFamily="34" charset="0"/>
              </a:rPr>
              <a:t>®</a:t>
            </a:r>
            <a:r>
              <a:rPr lang="en-US" sz="1200" b="1" dirty="0">
                <a:solidFill>
                  <a:schemeClr val="tx2"/>
                </a:solidFill>
                <a:latin typeface="Open Sans" panose="020B0606030504020204" pitchFamily="34" charset="0"/>
                <a:ea typeface="Open Sans" panose="020B0606030504020204" pitchFamily="34" charset="0"/>
                <a:cs typeface="Open Sans" panose="020B0606030504020204" pitchFamily="34" charset="0"/>
              </a:rPr>
              <a:t> test</a:t>
            </a:r>
          </a:p>
          <a:p>
            <a:pPr>
              <a:spcAft>
                <a:spcPts val="1000"/>
              </a:spcAft>
            </a:pP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The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RealAge</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test is a simple questionnaire that will help you determine the physical age of your body compared to your calendar age.</a:t>
            </a:r>
          </a:p>
          <a:p>
            <a:pPr>
              <a:spcAft>
                <a:spcPts val="1000"/>
              </a:spcAft>
            </a:pPr>
            <a:r>
              <a:rPr lang="en-US" sz="1100" i="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Must complete within 180 days of your effective date.</a:t>
            </a:r>
          </a:p>
        </p:txBody>
      </p:sp>
      <p:pic>
        <p:nvPicPr>
          <p:cNvPr id="22" name="Picture 21" descr="Icon&#10;&#10;Description automatically generated">
            <a:extLst>
              <a:ext uri="{FF2B5EF4-FFF2-40B4-BE49-F238E27FC236}">
                <a16:creationId xmlns:a16="http://schemas.microsoft.com/office/drawing/2014/main" id="{46DF743E-5153-C873-FCA3-6462269D65E5}"/>
              </a:ext>
            </a:extLst>
          </p:cNvPr>
          <p:cNvPicPr>
            <a:picLocks noChangeAspect="1"/>
          </p:cNvPicPr>
          <p:nvPr/>
        </p:nvPicPr>
        <p:blipFill>
          <a:blip r:embed="rId3"/>
          <a:stretch>
            <a:fillRect/>
          </a:stretch>
        </p:blipFill>
        <p:spPr>
          <a:xfrm>
            <a:off x="1283979" y="2642700"/>
            <a:ext cx="777240" cy="777240"/>
          </a:xfrm>
          <a:prstGeom prst="rect">
            <a:avLst/>
          </a:prstGeom>
        </p:spPr>
      </p:pic>
      <p:pic>
        <p:nvPicPr>
          <p:cNvPr id="23" name="Picture 22">
            <a:extLst>
              <a:ext uri="{FF2B5EF4-FFF2-40B4-BE49-F238E27FC236}">
                <a16:creationId xmlns:a16="http://schemas.microsoft.com/office/drawing/2014/main" id="{BE283D93-69BA-CB50-5CB0-481B80BF74BA}"/>
              </a:ext>
            </a:extLst>
          </p:cNvPr>
          <p:cNvPicPr>
            <a:picLocks noChangeAspect="1"/>
          </p:cNvPicPr>
          <p:nvPr/>
        </p:nvPicPr>
        <p:blipFill>
          <a:blip r:embed="rId4"/>
          <a:srcRect/>
          <a:stretch/>
        </p:blipFill>
        <p:spPr>
          <a:xfrm>
            <a:off x="3913623" y="2642700"/>
            <a:ext cx="777240" cy="777240"/>
          </a:xfrm>
          <a:prstGeom prst="rect">
            <a:avLst/>
          </a:prstGeom>
        </p:spPr>
      </p:pic>
      <p:pic>
        <p:nvPicPr>
          <p:cNvPr id="24" name="Picture 23">
            <a:extLst>
              <a:ext uri="{FF2B5EF4-FFF2-40B4-BE49-F238E27FC236}">
                <a16:creationId xmlns:a16="http://schemas.microsoft.com/office/drawing/2014/main" id="{864801B0-BF49-05A7-E588-8F189A910E8D}"/>
              </a:ext>
            </a:extLst>
          </p:cNvPr>
          <p:cNvPicPr>
            <a:picLocks noChangeAspect="1"/>
          </p:cNvPicPr>
          <p:nvPr/>
        </p:nvPicPr>
        <p:blipFill>
          <a:blip r:embed="rId5"/>
          <a:srcRect/>
          <a:stretch/>
        </p:blipFill>
        <p:spPr>
          <a:xfrm>
            <a:off x="6581184" y="2642700"/>
            <a:ext cx="777240" cy="777240"/>
          </a:xfrm>
          <a:prstGeom prst="rect">
            <a:avLst/>
          </a:prstGeom>
        </p:spPr>
      </p:pic>
      <p:pic>
        <p:nvPicPr>
          <p:cNvPr id="25" name="Picture 24">
            <a:extLst>
              <a:ext uri="{FF2B5EF4-FFF2-40B4-BE49-F238E27FC236}">
                <a16:creationId xmlns:a16="http://schemas.microsoft.com/office/drawing/2014/main" id="{39B276A0-0E02-0F3B-7DE8-BA6893E009DF}"/>
              </a:ext>
            </a:extLst>
          </p:cNvPr>
          <p:cNvPicPr>
            <a:picLocks noChangeAspect="1"/>
          </p:cNvPicPr>
          <p:nvPr/>
        </p:nvPicPr>
        <p:blipFill>
          <a:blip r:embed="rId6"/>
          <a:srcRect/>
          <a:stretch/>
        </p:blipFill>
        <p:spPr>
          <a:xfrm>
            <a:off x="9207169" y="2642700"/>
            <a:ext cx="777240" cy="777240"/>
          </a:xfrm>
          <a:prstGeom prst="rect">
            <a:avLst/>
          </a:prstGeom>
        </p:spPr>
      </p:pic>
      <p:sp>
        <p:nvSpPr>
          <p:cNvPr id="26" name="Content Placeholder 6">
            <a:extLst>
              <a:ext uri="{FF2B5EF4-FFF2-40B4-BE49-F238E27FC236}">
                <a16:creationId xmlns:a16="http://schemas.microsoft.com/office/drawing/2014/main" id="{7D51896F-36EB-3927-E87F-62FBA2E982F1}"/>
              </a:ext>
            </a:extLst>
          </p:cNvPr>
          <p:cNvSpPr txBox="1">
            <a:spLocks/>
          </p:cNvSpPr>
          <p:nvPr/>
        </p:nvSpPr>
        <p:spPr>
          <a:xfrm>
            <a:off x="2061219" y="2642700"/>
            <a:ext cx="1408749" cy="777240"/>
          </a:xfrm>
          <a:prstGeom prst="rect">
            <a:avLst/>
          </a:prstGeom>
        </p:spPr>
        <p:txBody>
          <a:bodyPr vert="horz" lIns="137160" tIns="0" rIns="0" bIns="0" rtlCol="0" anchor="ctr" anchorCtr="0">
            <a:noAutofit/>
          </a:bodyPr>
          <a:lstStyle>
            <a:lvl1pPr marL="228600" indent="-228600" algn="l" defTabSz="914400" rtl="0" eaLnBrk="1" latinLnBrk="0" hangingPunct="1">
              <a:lnSpc>
                <a:spcPct val="90000"/>
              </a:lnSpc>
              <a:spcBef>
                <a:spcPts val="10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1pPr>
            <a:lvl2pPr marL="685800" indent="-228600" algn="l" defTabSz="914400" rtl="0" eaLnBrk="1" latinLnBrk="0" hangingPunct="1">
              <a:lnSpc>
                <a:spcPct val="90000"/>
              </a:lnSpc>
              <a:spcBef>
                <a:spcPts val="5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4pPr>
            <a:lvl5pPr marL="2057400" indent="-228600" algn="l" defTabSz="914400" rtl="0" eaLnBrk="1" latinLnBrk="0" hangingPunct="1">
              <a:lnSpc>
                <a:spcPct val="90000"/>
              </a:lnSpc>
              <a:spcBef>
                <a:spcPts val="5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400" spc="53" dirty="0">
                <a:solidFill>
                  <a:schemeClr val="accent1"/>
                </a:solidFill>
                <a:latin typeface="Oswald" pitchFamily="2" charset="77"/>
                <a:ea typeface="Open Sans" panose="020B0606030504020204" pitchFamily="34" charset="0"/>
                <a:cs typeface="Open Sans" panose="020B0606030504020204" pitchFamily="34" charset="0"/>
              </a:rPr>
              <a:t>Earn </a:t>
            </a:r>
            <a:r>
              <a:rPr lang="en-US" sz="2400" spc="53" baseline="30000" dirty="0">
                <a:solidFill>
                  <a:schemeClr val="accent1"/>
                </a:solidFill>
                <a:latin typeface="Oswald" pitchFamily="2" charset="77"/>
                <a:ea typeface="Open Sans" panose="020B0606030504020204" pitchFamily="34" charset="0"/>
                <a:cs typeface="Open Sans" panose="020B0606030504020204" pitchFamily="34" charset="0"/>
              </a:rPr>
              <a:t>$</a:t>
            </a:r>
            <a:r>
              <a:rPr lang="en-US" sz="2400" spc="53" dirty="0">
                <a:solidFill>
                  <a:schemeClr val="accent1"/>
                </a:solidFill>
                <a:latin typeface="Oswald" pitchFamily="2" charset="77"/>
                <a:ea typeface="Open Sans" panose="020B0606030504020204" pitchFamily="34" charset="0"/>
                <a:cs typeface="Open Sans" panose="020B0606030504020204" pitchFamily="34" charset="0"/>
              </a:rPr>
              <a:t>50</a:t>
            </a:r>
          </a:p>
        </p:txBody>
      </p:sp>
      <p:sp>
        <p:nvSpPr>
          <p:cNvPr id="27" name="Content Placeholder 6">
            <a:extLst>
              <a:ext uri="{FF2B5EF4-FFF2-40B4-BE49-F238E27FC236}">
                <a16:creationId xmlns:a16="http://schemas.microsoft.com/office/drawing/2014/main" id="{F9429115-928A-689C-98D3-E5ED46F12AE4}"/>
              </a:ext>
            </a:extLst>
          </p:cNvPr>
          <p:cNvSpPr txBox="1">
            <a:spLocks/>
          </p:cNvSpPr>
          <p:nvPr/>
        </p:nvSpPr>
        <p:spPr>
          <a:xfrm>
            <a:off x="4690863" y="2642700"/>
            <a:ext cx="1408749" cy="777240"/>
          </a:xfrm>
          <a:prstGeom prst="rect">
            <a:avLst/>
          </a:prstGeom>
        </p:spPr>
        <p:txBody>
          <a:bodyPr vert="horz" lIns="137160" tIns="0" rIns="0" bIns="0" rtlCol="0" anchor="ctr" anchorCtr="0">
            <a:noAutofit/>
          </a:bodyPr>
          <a:lstStyle>
            <a:lvl1pPr marL="228600" indent="-228600" algn="l" defTabSz="914400" rtl="0" eaLnBrk="1" latinLnBrk="0" hangingPunct="1">
              <a:lnSpc>
                <a:spcPct val="90000"/>
              </a:lnSpc>
              <a:spcBef>
                <a:spcPts val="10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1pPr>
            <a:lvl2pPr marL="685800" indent="-228600" algn="l" defTabSz="914400" rtl="0" eaLnBrk="1" latinLnBrk="0" hangingPunct="1">
              <a:lnSpc>
                <a:spcPct val="90000"/>
              </a:lnSpc>
              <a:spcBef>
                <a:spcPts val="5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4pPr>
            <a:lvl5pPr marL="2057400" indent="-228600" algn="l" defTabSz="914400" rtl="0" eaLnBrk="1" latinLnBrk="0" hangingPunct="1">
              <a:lnSpc>
                <a:spcPct val="90000"/>
              </a:lnSpc>
              <a:spcBef>
                <a:spcPts val="5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400" spc="53" dirty="0">
                <a:solidFill>
                  <a:schemeClr val="accent1"/>
                </a:solidFill>
                <a:latin typeface="Oswald" pitchFamily="2" charset="77"/>
                <a:ea typeface="Open Sans" panose="020B0606030504020204" pitchFamily="34" charset="0"/>
                <a:cs typeface="Open Sans" panose="020B0606030504020204" pitchFamily="34" charset="0"/>
              </a:rPr>
              <a:t>Earn </a:t>
            </a:r>
            <a:r>
              <a:rPr lang="en-US" sz="2400" spc="53" baseline="30000" dirty="0">
                <a:solidFill>
                  <a:schemeClr val="accent1"/>
                </a:solidFill>
                <a:latin typeface="Oswald" pitchFamily="2" charset="77"/>
                <a:ea typeface="Open Sans" panose="020B0606030504020204" pitchFamily="34" charset="0"/>
                <a:cs typeface="Open Sans" panose="020B0606030504020204" pitchFamily="34" charset="0"/>
              </a:rPr>
              <a:t>$</a:t>
            </a:r>
            <a:r>
              <a:rPr lang="en-US" sz="2400" spc="53" dirty="0">
                <a:solidFill>
                  <a:schemeClr val="accent1"/>
                </a:solidFill>
                <a:latin typeface="Oswald" pitchFamily="2" charset="77"/>
                <a:ea typeface="Open Sans" panose="020B0606030504020204" pitchFamily="34" charset="0"/>
                <a:cs typeface="Open Sans" panose="020B0606030504020204" pitchFamily="34" charset="0"/>
              </a:rPr>
              <a:t>100</a:t>
            </a:r>
          </a:p>
        </p:txBody>
      </p:sp>
      <p:sp>
        <p:nvSpPr>
          <p:cNvPr id="28" name="Content Placeholder 6">
            <a:extLst>
              <a:ext uri="{FF2B5EF4-FFF2-40B4-BE49-F238E27FC236}">
                <a16:creationId xmlns:a16="http://schemas.microsoft.com/office/drawing/2014/main" id="{20E92F7E-7CF3-69BA-38EE-673EA021467F}"/>
              </a:ext>
            </a:extLst>
          </p:cNvPr>
          <p:cNvSpPr txBox="1">
            <a:spLocks/>
          </p:cNvSpPr>
          <p:nvPr/>
        </p:nvSpPr>
        <p:spPr>
          <a:xfrm>
            <a:off x="7358424" y="2642700"/>
            <a:ext cx="1408749" cy="777240"/>
          </a:xfrm>
          <a:prstGeom prst="rect">
            <a:avLst/>
          </a:prstGeom>
        </p:spPr>
        <p:txBody>
          <a:bodyPr vert="horz" lIns="137160" tIns="0" rIns="0" bIns="0" rtlCol="0" anchor="ctr" anchorCtr="0">
            <a:noAutofit/>
          </a:bodyPr>
          <a:lstStyle>
            <a:lvl1pPr marL="228600" indent="-228600" algn="l" defTabSz="914400" rtl="0" eaLnBrk="1" latinLnBrk="0" hangingPunct="1">
              <a:lnSpc>
                <a:spcPct val="90000"/>
              </a:lnSpc>
              <a:spcBef>
                <a:spcPts val="10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1pPr>
            <a:lvl2pPr marL="685800" indent="-228600" algn="l" defTabSz="914400" rtl="0" eaLnBrk="1" latinLnBrk="0" hangingPunct="1">
              <a:lnSpc>
                <a:spcPct val="90000"/>
              </a:lnSpc>
              <a:spcBef>
                <a:spcPts val="5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4pPr>
            <a:lvl5pPr marL="2057400" indent="-228600" algn="l" defTabSz="914400" rtl="0" eaLnBrk="1" latinLnBrk="0" hangingPunct="1">
              <a:lnSpc>
                <a:spcPct val="90000"/>
              </a:lnSpc>
              <a:spcBef>
                <a:spcPts val="5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400" spc="53" dirty="0">
                <a:solidFill>
                  <a:schemeClr val="accent1"/>
                </a:solidFill>
                <a:latin typeface="Oswald" pitchFamily="2" charset="77"/>
                <a:ea typeface="Open Sans" panose="020B0606030504020204" pitchFamily="34" charset="0"/>
                <a:cs typeface="Open Sans" panose="020B0606030504020204" pitchFamily="34" charset="0"/>
              </a:rPr>
              <a:t>Earn </a:t>
            </a:r>
            <a:r>
              <a:rPr lang="en-US" sz="2400" spc="53" baseline="30000" dirty="0">
                <a:solidFill>
                  <a:schemeClr val="accent1"/>
                </a:solidFill>
                <a:latin typeface="Oswald" pitchFamily="2" charset="77"/>
                <a:ea typeface="Open Sans" panose="020B0606030504020204" pitchFamily="34" charset="0"/>
                <a:cs typeface="Open Sans" panose="020B0606030504020204" pitchFamily="34" charset="0"/>
              </a:rPr>
              <a:t>$</a:t>
            </a:r>
            <a:r>
              <a:rPr lang="en-US" sz="2400" spc="53" dirty="0">
                <a:solidFill>
                  <a:schemeClr val="accent1"/>
                </a:solidFill>
                <a:latin typeface="Oswald" pitchFamily="2" charset="77"/>
                <a:ea typeface="Open Sans" panose="020B0606030504020204" pitchFamily="34" charset="0"/>
                <a:cs typeface="Open Sans" panose="020B0606030504020204" pitchFamily="34" charset="0"/>
              </a:rPr>
              <a:t>25</a:t>
            </a:r>
          </a:p>
        </p:txBody>
      </p:sp>
      <p:sp>
        <p:nvSpPr>
          <p:cNvPr id="30" name="Content Placeholder 6">
            <a:extLst>
              <a:ext uri="{FF2B5EF4-FFF2-40B4-BE49-F238E27FC236}">
                <a16:creationId xmlns:a16="http://schemas.microsoft.com/office/drawing/2014/main" id="{536BF67F-9774-AFBD-3AB1-74F96F81384E}"/>
              </a:ext>
            </a:extLst>
          </p:cNvPr>
          <p:cNvSpPr txBox="1">
            <a:spLocks/>
          </p:cNvSpPr>
          <p:nvPr/>
        </p:nvSpPr>
        <p:spPr>
          <a:xfrm>
            <a:off x="9984409" y="2642700"/>
            <a:ext cx="1273527" cy="777240"/>
          </a:xfrm>
          <a:prstGeom prst="rect">
            <a:avLst/>
          </a:prstGeom>
        </p:spPr>
        <p:txBody>
          <a:bodyPr vert="horz" lIns="137160" tIns="0" rIns="0" bIns="0" rtlCol="0" anchor="ctr" anchorCtr="0">
            <a:noAutofit/>
          </a:bodyPr>
          <a:lstStyle>
            <a:lvl1pPr marL="228600" indent="-228600" algn="l" defTabSz="914400" rtl="0" eaLnBrk="1" latinLnBrk="0" hangingPunct="1">
              <a:lnSpc>
                <a:spcPct val="90000"/>
              </a:lnSpc>
              <a:spcBef>
                <a:spcPts val="10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1pPr>
            <a:lvl2pPr marL="685800" indent="-228600" algn="l" defTabSz="914400" rtl="0" eaLnBrk="1" latinLnBrk="0" hangingPunct="1">
              <a:lnSpc>
                <a:spcPct val="90000"/>
              </a:lnSpc>
              <a:spcBef>
                <a:spcPts val="5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4pPr>
            <a:lvl5pPr marL="2057400" indent="-228600" algn="l" defTabSz="914400" rtl="0" eaLnBrk="1" latinLnBrk="0" hangingPunct="1">
              <a:lnSpc>
                <a:spcPct val="90000"/>
              </a:lnSpc>
              <a:spcBef>
                <a:spcPts val="5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400" spc="53" dirty="0">
                <a:solidFill>
                  <a:schemeClr val="accent1"/>
                </a:solidFill>
                <a:latin typeface="Oswald" pitchFamily="2" charset="77"/>
                <a:ea typeface="Open Sans" panose="020B0606030504020204" pitchFamily="34" charset="0"/>
                <a:cs typeface="Open Sans" panose="020B0606030504020204" pitchFamily="34" charset="0"/>
              </a:rPr>
              <a:t>Earn up to </a:t>
            </a:r>
            <a:r>
              <a:rPr lang="en-US" sz="2400" spc="53" baseline="30000" dirty="0">
                <a:solidFill>
                  <a:schemeClr val="accent1"/>
                </a:solidFill>
                <a:latin typeface="Oswald" pitchFamily="2" charset="77"/>
                <a:ea typeface="Open Sans" panose="020B0606030504020204" pitchFamily="34" charset="0"/>
                <a:cs typeface="Open Sans" panose="020B0606030504020204" pitchFamily="34" charset="0"/>
              </a:rPr>
              <a:t>$</a:t>
            </a:r>
            <a:r>
              <a:rPr lang="en-US" sz="2400" spc="53" dirty="0">
                <a:solidFill>
                  <a:schemeClr val="accent1"/>
                </a:solidFill>
                <a:latin typeface="Oswald" pitchFamily="2" charset="77"/>
                <a:ea typeface="Open Sans" panose="020B0606030504020204" pitchFamily="34" charset="0"/>
                <a:cs typeface="Open Sans" panose="020B0606030504020204" pitchFamily="34" charset="0"/>
              </a:rPr>
              <a:t>200</a:t>
            </a:r>
          </a:p>
        </p:txBody>
      </p:sp>
    </p:spTree>
    <p:extLst>
      <p:ext uri="{BB962C8B-B14F-4D97-AF65-F5344CB8AC3E}">
        <p14:creationId xmlns:p14="http://schemas.microsoft.com/office/powerpoint/2010/main" val="4613679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p:cNvSpPr>
            <a:spLocks noGrp="1"/>
          </p:cNvSpPr>
          <p:nvPr>
            <p:ph type="body" sz="quarter" idx="13"/>
          </p:nvPr>
        </p:nvSpPr>
        <p:spPr>
          <a:xfrm>
            <a:off x="1065213" y="1883664"/>
            <a:ext cx="6249987" cy="3652368"/>
          </a:xfrm>
        </p:spPr>
        <p:txBody>
          <a:bodyPr tIns="0" bIns="0"/>
          <a:lstStyle/>
          <a:p>
            <a:r>
              <a:rPr lang="en-US" sz="2000" b="0" dirty="0">
                <a:solidFill>
                  <a:schemeClr val="tx1">
                    <a:lumMod val="75000"/>
                    <a:lumOff val="25000"/>
                  </a:schemeClr>
                </a:solidFill>
              </a:rPr>
              <a:t>You’ll receive the CareFirst Blue Rewards Visa</a:t>
            </a:r>
            <a:r>
              <a:rPr lang="en-US" sz="2000" b="0" baseline="30000" dirty="0">
                <a:solidFill>
                  <a:schemeClr val="tx1">
                    <a:lumMod val="75000"/>
                    <a:lumOff val="25000"/>
                  </a:schemeClr>
                </a:solidFill>
              </a:rPr>
              <a:t>®</a:t>
            </a:r>
            <a:r>
              <a:rPr lang="en-US" sz="2000" b="0" dirty="0">
                <a:solidFill>
                  <a:schemeClr val="tx1">
                    <a:lumMod val="75000"/>
                    <a:lumOff val="25000"/>
                  </a:schemeClr>
                </a:solidFill>
              </a:rPr>
              <a:t> Incentive Card in the mail once you complete any of the activities. The incentive card can be used to pay for your annual deductible or other out-of-pocket expenses like copays or coinsurance related to your CareFirst health plan. </a:t>
            </a:r>
          </a:p>
          <a:p>
            <a:r>
              <a:rPr lang="en-US" sz="2000" b="0" dirty="0">
                <a:solidFill>
                  <a:schemeClr val="tx1">
                    <a:lumMod val="75000"/>
                    <a:lumOff val="25000"/>
                  </a:schemeClr>
                </a:solidFill>
              </a:rPr>
              <a:t>You must use the funds before the end of the benefit period, as the balance does not carry over.</a:t>
            </a:r>
          </a:p>
          <a:p>
            <a:endParaRPr lang="en-US" sz="2000" b="0" dirty="0">
              <a:solidFill>
                <a:schemeClr val="tx1">
                  <a:lumMod val="75000"/>
                  <a:lumOff val="25000"/>
                </a:schemeClr>
              </a:solidFill>
            </a:endParaRPr>
          </a:p>
        </p:txBody>
      </p:sp>
      <p:sp>
        <p:nvSpPr>
          <p:cNvPr id="18" name="Title 1">
            <a:extLst>
              <a:ext uri="{FF2B5EF4-FFF2-40B4-BE49-F238E27FC236}">
                <a16:creationId xmlns:a16="http://schemas.microsoft.com/office/drawing/2014/main" id="{2BB410D3-6973-BE41-8986-A6397B982AE3}"/>
              </a:ext>
            </a:extLst>
          </p:cNvPr>
          <p:cNvSpPr>
            <a:spLocks noGrp="1"/>
          </p:cNvSpPr>
          <p:nvPr>
            <p:ph type="title"/>
          </p:nvPr>
        </p:nvSpPr>
        <p:spPr>
          <a:xfrm>
            <a:off x="1065212" y="247553"/>
            <a:ext cx="8579005" cy="1143000"/>
          </a:xfrm>
        </p:spPr>
        <p:txBody>
          <a:bodyPr/>
          <a:lstStyle/>
          <a:p>
            <a:r>
              <a:rPr lang="en-US" sz="3200" dirty="0">
                <a:latin typeface="Oswald" pitchFamily="2" charset="77"/>
              </a:rPr>
              <a:t>BLUE REWARDS INCENTIVE TYPE</a:t>
            </a:r>
          </a:p>
        </p:txBody>
      </p:sp>
      <p:sp>
        <p:nvSpPr>
          <p:cNvPr id="19" name="Rectangle 18">
            <a:extLst>
              <a:ext uri="{FF2B5EF4-FFF2-40B4-BE49-F238E27FC236}">
                <a16:creationId xmlns:a16="http://schemas.microsoft.com/office/drawing/2014/main" id="{32852B84-04DB-AD49-AB91-A5899AE50877}"/>
              </a:ext>
            </a:extLst>
          </p:cNvPr>
          <p:cNvSpPr/>
          <p:nvPr/>
        </p:nvSpPr>
        <p:spPr>
          <a:xfrm>
            <a:off x="1065213" y="1321968"/>
            <a:ext cx="914400" cy="7315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D8B93C1D-8666-F444-B620-9D578CE8EE72}"/>
              </a:ext>
            </a:extLst>
          </p:cNvPr>
          <p:cNvSpPr txBox="1"/>
          <p:nvPr/>
        </p:nvSpPr>
        <p:spPr>
          <a:xfrm>
            <a:off x="978715" y="417478"/>
            <a:ext cx="934871" cy="307777"/>
          </a:xfrm>
          <a:prstGeom prst="rect">
            <a:avLst/>
          </a:prstGeom>
          <a:noFill/>
        </p:spPr>
        <p:txBody>
          <a:bodyPr wrap="none" rtlCol="0">
            <a:spAutoFit/>
          </a:bodyPr>
          <a:lstStyle/>
          <a:p>
            <a:r>
              <a:rPr lang="en-US" sz="1400" dirty="0">
                <a:solidFill>
                  <a:schemeClr val="accent1"/>
                </a:solidFill>
                <a:latin typeface="Oswald" panose="02000503000000000000" pitchFamily="2" charset="77"/>
              </a:rPr>
              <a:t>WELLBEING</a:t>
            </a:r>
          </a:p>
        </p:txBody>
      </p:sp>
      <p:sp>
        <p:nvSpPr>
          <p:cNvPr id="3" name="TextBox 2">
            <a:extLst>
              <a:ext uri="{FF2B5EF4-FFF2-40B4-BE49-F238E27FC236}">
                <a16:creationId xmlns:a16="http://schemas.microsoft.com/office/drawing/2014/main" id="{07E989C6-3F53-AF48-B16F-1190A9B534AF}"/>
              </a:ext>
            </a:extLst>
          </p:cNvPr>
          <p:cNvSpPr txBox="1"/>
          <p:nvPr/>
        </p:nvSpPr>
        <p:spPr>
          <a:xfrm>
            <a:off x="11267768" y="3873910"/>
            <a:ext cx="184731" cy="461665"/>
          </a:xfrm>
          <a:prstGeom prst="rect">
            <a:avLst/>
          </a:prstGeom>
          <a:noFill/>
        </p:spPr>
        <p:txBody>
          <a:bodyPr wrap="none" rtlCol="0">
            <a:spAutoFit/>
          </a:bodyPr>
          <a:lstStyle/>
          <a:p>
            <a:endParaRPr lang="en-US" dirty="0"/>
          </a:p>
        </p:txBody>
      </p:sp>
      <p:pic>
        <p:nvPicPr>
          <p:cNvPr id="2" name="Picture 1">
            <a:extLst>
              <a:ext uri="{FF2B5EF4-FFF2-40B4-BE49-F238E27FC236}">
                <a16:creationId xmlns:a16="http://schemas.microsoft.com/office/drawing/2014/main" id="{2D8297ED-E426-A38E-720F-D26F1A961B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5132" y="1919733"/>
            <a:ext cx="3643538" cy="2297483"/>
          </a:xfrm>
          <a:prstGeom prst="rect">
            <a:avLst/>
          </a:prstGeom>
        </p:spPr>
      </p:pic>
      <p:sp>
        <p:nvSpPr>
          <p:cNvPr id="4" name="TextBox 3">
            <a:extLst>
              <a:ext uri="{FF2B5EF4-FFF2-40B4-BE49-F238E27FC236}">
                <a16:creationId xmlns:a16="http://schemas.microsoft.com/office/drawing/2014/main" id="{91AA465F-F477-14A3-2D26-F586217965D8}"/>
              </a:ext>
            </a:extLst>
          </p:cNvPr>
          <p:cNvSpPr txBox="1"/>
          <p:nvPr/>
        </p:nvSpPr>
        <p:spPr>
          <a:xfrm>
            <a:off x="1080592" y="6094418"/>
            <a:ext cx="10563648" cy="338554"/>
          </a:xfrm>
          <a:prstGeom prst="rect">
            <a:avLst/>
          </a:prstGeom>
          <a:noFill/>
        </p:spPr>
        <p:txBody>
          <a:bodyPr wrap="square" lIns="0" rtlCol="0">
            <a:spAutoFit/>
          </a:bodyPr>
          <a:lstStyle/>
          <a:p>
            <a:r>
              <a:rPr lang="en-US" sz="800" dirty="0">
                <a:solidFill>
                  <a:schemeClr val="tx1">
                    <a:lumMod val="75000"/>
                    <a:lumOff val="25000"/>
                  </a:schemeClr>
                </a:solidFill>
                <a:latin typeface="Open Sans" charset="0"/>
                <a:ea typeface="Open Sans" charset="0"/>
                <a:cs typeface="Open Sans" charset="0"/>
              </a:rPr>
              <a:t>The CareFirst Blue Rewards Visa Incentive Card is issued by The Bancorp Bank, Member FDIC, pursuant to a license from Visa U.S.A. Inc. Cards may be used only at merchants in the U.S. and District of Columbia wherever Visa debit cards are accepted for eligible expenses. See Cardholder Agreement for details.</a:t>
            </a:r>
          </a:p>
        </p:txBody>
      </p:sp>
    </p:spTree>
    <p:extLst>
      <p:ext uri="{BB962C8B-B14F-4D97-AF65-F5344CB8AC3E}">
        <p14:creationId xmlns:p14="http://schemas.microsoft.com/office/powerpoint/2010/main" val="21364858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2544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D633096-3C77-4F7A-0466-99446EA015B5}"/>
              </a:ext>
            </a:extLst>
          </p:cNvPr>
          <p:cNvSpPr txBox="1"/>
          <p:nvPr/>
        </p:nvSpPr>
        <p:spPr>
          <a:xfrm>
            <a:off x="6945837" y="1981577"/>
            <a:ext cx="0" cy="0"/>
          </a:xfrm>
          <a:prstGeom prst="rect">
            <a:avLst/>
          </a:prstGeom>
        </p:spPr>
        <p:txBody>
          <a:bodyPr vert="horz" wrap="none" lIns="0" tIns="0" rIns="0" bIns="0" rtlCol="0" anchor="ctr">
            <a:noAutofit/>
          </a:bodyPr>
          <a:lstStyle/>
          <a:p>
            <a:pPr defTabSz="457063"/>
            <a:endParaRPr lang="en-US" sz="3399" dirty="0">
              <a:solidFill>
                <a:srgbClr val="303030"/>
              </a:solidFill>
              <a:latin typeface="Open Sans"/>
            </a:endParaRPr>
          </a:p>
        </p:txBody>
      </p:sp>
    </p:spTree>
    <p:extLst>
      <p:ext uri="{BB962C8B-B14F-4D97-AF65-F5344CB8AC3E}">
        <p14:creationId xmlns:p14="http://schemas.microsoft.com/office/powerpoint/2010/main" val="290326640"/>
      </p:ext>
    </p:extLst>
  </p:cSld>
  <p:clrMapOvr>
    <a:masterClrMapping/>
  </p:clrMapOvr>
</p:sld>
</file>

<file path=ppt/theme/theme1.xml><?xml version="1.0" encoding="utf-8"?>
<a:theme xmlns:a="http://schemas.openxmlformats.org/drawingml/2006/main" name="OE-Theme">
  <a:themeElements>
    <a:clrScheme name="Custom 3">
      <a:dk1>
        <a:srgbClr val="000000"/>
      </a:dk1>
      <a:lt1>
        <a:srgbClr val="FFFFFF"/>
      </a:lt1>
      <a:dk2>
        <a:srgbClr val="003359"/>
      </a:dk2>
      <a:lt2>
        <a:srgbClr val="BED6DB"/>
      </a:lt2>
      <a:accent1>
        <a:srgbClr val="0099CC"/>
      </a:accent1>
      <a:accent2>
        <a:srgbClr val="005172"/>
      </a:accent2>
      <a:accent3>
        <a:srgbClr val="8FCAE7"/>
      </a:accent3>
      <a:accent4>
        <a:srgbClr val="404040"/>
      </a:accent4>
      <a:accent5>
        <a:srgbClr val="37BC9B"/>
      </a:accent5>
      <a:accent6>
        <a:srgbClr val="E9573F"/>
      </a:accent6>
      <a:hlink>
        <a:srgbClr val="2999CC"/>
      </a:hlink>
      <a:folHlink>
        <a:srgbClr val="9D9FA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E-Theme" id="{862C4DC3-B697-604D-9C79-7B905FC6B56D}" vid="{E875B1D9-2CC2-8343-A7CF-890CD546E39A}"/>
    </a:ext>
  </a:extLst>
</a:theme>
</file>

<file path=ppt/theme/theme2.xml><?xml version="1.0" encoding="utf-8"?>
<a:theme xmlns:a="http://schemas.openxmlformats.org/drawingml/2006/main" name="1_OE-Theme">
  <a:themeElements>
    <a:clrScheme name="Custom 3">
      <a:dk1>
        <a:srgbClr val="000000"/>
      </a:dk1>
      <a:lt1>
        <a:srgbClr val="FFFFFF"/>
      </a:lt1>
      <a:dk2>
        <a:srgbClr val="003359"/>
      </a:dk2>
      <a:lt2>
        <a:srgbClr val="BED6DB"/>
      </a:lt2>
      <a:accent1>
        <a:srgbClr val="0099CC"/>
      </a:accent1>
      <a:accent2>
        <a:srgbClr val="005172"/>
      </a:accent2>
      <a:accent3>
        <a:srgbClr val="8FCAE7"/>
      </a:accent3>
      <a:accent4>
        <a:srgbClr val="404040"/>
      </a:accent4>
      <a:accent5>
        <a:srgbClr val="37BC9B"/>
      </a:accent5>
      <a:accent6>
        <a:srgbClr val="E9573F"/>
      </a:accent6>
      <a:hlink>
        <a:srgbClr val="2999CC"/>
      </a:hlink>
      <a:folHlink>
        <a:srgbClr val="9D9FA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E-Theme" id="{862C4DC3-B697-604D-9C79-7B905FC6B56D}" vid="{E875B1D9-2CC2-8343-A7CF-890CD546E39A}"/>
    </a:ext>
  </a:extLst>
</a:theme>
</file>

<file path=ppt/theme/theme3.xml><?xml version="1.0" encoding="utf-8"?>
<a:theme xmlns:a="http://schemas.openxmlformats.org/drawingml/2006/main" name="2_OE-Theme">
  <a:themeElements>
    <a:clrScheme name="Custom 3">
      <a:dk1>
        <a:srgbClr val="000000"/>
      </a:dk1>
      <a:lt1>
        <a:srgbClr val="FFFFFF"/>
      </a:lt1>
      <a:dk2>
        <a:srgbClr val="003359"/>
      </a:dk2>
      <a:lt2>
        <a:srgbClr val="BED6DB"/>
      </a:lt2>
      <a:accent1>
        <a:srgbClr val="0099CC"/>
      </a:accent1>
      <a:accent2>
        <a:srgbClr val="005172"/>
      </a:accent2>
      <a:accent3>
        <a:srgbClr val="8FCAE7"/>
      </a:accent3>
      <a:accent4>
        <a:srgbClr val="404040"/>
      </a:accent4>
      <a:accent5>
        <a:srgbClr val="37BC9B"/>
      </a:accent5>
      <a:accent6>
        <a:srgbClr val="E9573F"/>
      </a:accent6>
      <a:hlink>
        <a:srgbClr val="2999CC"/>
      </a:hlink>
      <a:folHlink>
        <a:srgbClr val="9D9FA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E-Theme" id="{862C4DC3-B697-604D-9C79-7B905FC6B56D}" vid="{E875B1D9-2CC2-8343-A7CF-890CD546E39A}"/>
    </a:ext>
  </a:extLst>
</a:theme>
</file>

<file path=ppt/theme/theme4.xml><?xml version="1.0" encoding="utf-8"?>
<a:theme xmlns:a="http://schemas.openxmlformats.org/drawingml/2006/main" name="2020CFTheme">
  <a:themeElements>
    <a:clrScheme name="With Care PPT Palette">
      <a:dk1>
        <a:srgbClr val="303030"/>
      </a:dk1>
      <a:lt1>
        <a:srgbClr val="FFFFFF"/>
      </a:lt1>
      <a:dk2>
        <a:srgbClr val="005171"/>
      </a:dk2>
      <a:lt2>
        <a:srgbClr val="DEE9EC"/>
      </a:lt2>
      <a:accent1>
        <a:srgbClr val="0099CC"/>
      </a:accent1>
      <a:accent2>
        <a:srgbClr val="390532"/>
      </a:accent2>
      <a:accent3>
        <a:srgbClr val="F4E9F3"/>
      </a:accent3>
      <a:accent4>
        <a:srgbClr val="0D3D37"/>
      </a:accent4>
      <a:accent5>
        <a:srgbClr val="E5F7F4"/>
      </a:accent5>
      <a:accent6>
        <a:srgbClr val="FADEC8"/>
      </a:accent6>
      <a:hlink>
        <a:srgbClr val="005070"/>
      </a:hlink>
      <a:folHlink>
        <a:srgbClr val="005070"/>
      </a:folHlink>
    </a:clrScheme>
    <a:fontScheme name="CF Fonts">
      <a:majorFont>
        <a:latin typeface="Oswald"/>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0" tIns="0" rIns="0" bIns="0" rtlCol="0" anchor="ctr">
        <a:noAutofit/>
      </a:bodyPr>
      <a:lstStyle>
        <a:defPPr algn="l">
          <a:defRPr sz="3400" dirty="0" smtClean="0"/>
        </a:defPPr>
      </a:lstStyle>
    </a:txDef>
  </a:objectDefaults>
  <a:extraClrSchemeLst/>
  <a:extLst>
    <a:ext uri="{05A4C25C-085E-4340-85A3-A5531E510DB2}">
      <thm15:themeFamily xmlns:thm15="http://schemas.microsoft.com/office/thememl/2012/main" name="2020CFTheme" id="{C8576EE4-E4B4-4BA8-915B-F5997FBD0BF0}" vid="{A7C70DEB-37EA-4CD1-987B-2A26E86B6C45}"/>
    </a:ext>
  </a:extLst>
</a:theme>
</file>

<file path=ppt/theme/theme5.xml><?xml version="1.0" encoding="utf-8"?>
<a:theme xmlns:a="http://schemas.openxmlformats.org/drawingml/2006/main" name="6_OE-Theme">
  <a:themeElements>
    <a:clrScheme name="Custom 3">
      <a:dk1>
        <a:srgbClr val="000000"/>
      </a:dk1>
      <a:lt1>
        <a:srgbClr val="FFFFFF"/>
      </a:lt1>
      <a:dk2>
        <a:srgbClr val="003359"/>
      </a:dk2>
      <a:lt2>
        <a:srgbClr val="BED6DB"/>
      </a:lt2>
      <a:accent1>
        <a:srgbClr val="0099CC"/>
      </a:accent1>
      <a:accent2>
        <a:srgbClr val="005172"/>
      </a:accent2>
      <a:accent3>
        <a:srgbClr val="8FCAE7"/>
      </a:accent3>
      <a:accent4>
        <a:srgbClr val="404040"/>
      </a:accent4>
      <a:accent5>
        <a:srgbClr val="37BC9B"/>
      </a:accent5>
      <a:accent6>
        <a:srgbClr val="E9573F"/>
      </a:accent6>
      <a:hlink>
        <a:srgbClr val="2999CC"/>
      </a:hlink>
      <a:folHlink>
        <a:srgbClr val="9D9FA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E-Theme" id="{862C4DC3-B697-604D-9C79-7B905FC6B56D}" vid="{E875B1D9-2CC2-8343-A7CF-890CD546E39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OE-Theme</Template>
  <TotalTime>6738</TotalTime>
  <Words>4624</Words>
  <Application>Microsoft Office PowerPoint</Application>
  <PresentationFormat>Custom</PresentationFormat>
  <Paragraphs>601</Paragraphs>
  <Slides>44</Slides>
  <Notes>23</Notes>
  <HiddenSlides>0</HiddenSlides>
  <MMClips>0</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44</vt:i4>
      </vt:variant>
    </vt:vector>
  </HeadingPairs>
  <TitlesOfParts>
    <vt:vector size="60" baseType="lpstr">
      <vt:lpstr>Arial</vt:lpstr>
      <vt:lpstr>Calibri</vt:lpstr>
      <vt:lpstr>Courier New</vt:lpstr>
      <vt:lpstr>Open Sans</vt:lpstr>
      <vt:lpstr>Open Sans Body</vt:lpstr>
      <vt:lpstr>Open Sans Body </vt:lpstr>
      <vt:lpstr>Open Sans Light</vt:lpstr>
      <vt:lpstr>Open Sans Semibold</vt:lpstr>
      <vt:lpstr>Oswald</vt:lpstr>
      <vt:lpstr>Oswald Regular</vt:lpstr>
      <vt:lpstr>Wingdings</vt:lpstr>
      <vt:lpstr>OE-Theme</vt:lpstr>
      <vt:lpstr>1_OE-Theme</vt:lpstr>
      <vt:lpstr>2_OE-Theme</vt:lpstr>
      <vt:lpstr>2020CFTheme</vt:lpstr>
      <vt:lpstr>6_OE-Theme</vt:lpstr>
      <vt:lpstr>PowerPoint Presentation</vt:lpstr>
      <vt:lpstr>PowerPoint Presentation</vt:lpstr>
      <vt:lpstr>What Is Open Enrollment?</vt:lpstr>
      <vt:lpstr>Why CareFirst BlueCross BlueShield (CareFirst)?</vt:lpstr>
      <vt:lpstr>Helpful Guide to Key Terms</vt:lpstr>
      <vt:lpstr>Helpful Guide to Key Terms</vt:lpstr>
      <vt:lpstr>Why Choose a Primary Care Provider (PCP)?</vt:lpstr>
      <vt:lpstr>Provider Search Tool</vt:lpstr>
      <vt:lpstr>PowerPoint Presentation</vt:lpstr>
      <vt:lpstr>BLUECHOICE HMO OPEN ACCESS</vt:lpstr>
      <vt:lpstr>BlueChoice HMO Open Access (Regional Plan)</vt:lpstr>
      <vt:lpstr>Away from Home Care</vt:lpstr>
      <vt:lpstr>BLUEPREFERRED PPO</vt:lpstr>
      <vt:lpstr>BluePreferred PPO (National Plan)</vt:lpstr>
      <vt:lpstr>BlueChoice Advantage HSA </vt:lpstr>
      <vt:lpstr>BlueChoice Advantage HSA Benefit Chart</vt:lpstr>
      <vt:lpstr>PowerPoint Presentation</vt:lpstr>
      <vt:lpstr>Importance of Prescription Benefits</vt:lpstr>
      <vt:lpstr>Using Your Prescription Benefits</vt:lpstr>
      <vt:lpstr>Understanding Your Formulary</vt:lpstr>
      <vt:lpstr>Prescription Drug Types </vt:lpstr>
      <vt:lpstr>5-TIER PHARMACY BENEFIT- </vt:lpstr>
      <vt:lpstr>Mail Order Pharmacy</vt:lpstr>
      <vt:lpstr>PowerPoint Presentation</vt:lpstr>
      <vt:lpstr>Your Member ID Card</vt:lpstr>
      <vt:lpstr>My Account</vt:lpstr>
      <vt:lpstr>COST AND COMPARISON TOOLS</vt:lpstr>
      <vt:lpstr>Know Before You Go</vt:lpstr>
      <vt:lpstr>Virtual Care</vt:lpstr>
      <vt:lpstr>PowerPoint Presentation</vt:lpstr>
      <vt:lpstr>Importance  of Behavioral Health</vt:lpstr>
      <vt:lpstr>Behavioral Health Support</vt:lpstr>
      <vt:lpstr>Personalized Support</vt:lpstr>
      <vt:lpstr>Virtual Care</vt:lpstr>
      <vt:lpstr>PowerPoint Presentation</vt:lpstr>
      <vt:lpstr>Introducing CareFirst WellBeing*</vt:lpstr>
      <vt:lpstr>CREATING A CAREFIRST WELLBEING ACCOUNT</vt:lpstr>
      <vt:lpstr>Connections to WellBeing</vt:lpstr>
      <vt:lpstr>Blue365 Discount Program</vt:lpstr>
      <vt:lpstr>Noom</vt:lpstr>
      <vt:lpstr>BLUE REWARDS INCENTIVE PROGRAM</vt:lpstr>
      <vt:lpstr>BLUE REWARDS INCENTIVE TYPE</vt:lpstr>
      <vt:lpstr>PowerPoint Presentation</vt:lpstr>
      <vt:lpstr>PowerPoint Presentation</vt:lpstr>
    </vt:vector>
  </TitlesOfParts>
  <Manager/>
  <Company>CareFirst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 Enrollment</dc:title>
  <dc:subject/>
  <dc:creator>Kathryn Johnston</dc:creator>
  <cp:keywords/>
  <dc:description/>
  <cp:lastModifiedBy>Hase, Donna</cp:lastModifiedBy>
  <cp:revision>355</cp:revision>
  <cp:lastPrinted>2016-06-09T17:44:04Z</cp:lastPrinted>
  <dcterms:created xsi:type="dcterms:W3CDTF">2016-05-13T17:23:14Z</dcterms:created>
  <dcterms:modified xsi:type="dcterms:W3CDTF">2024-11-22T22:58:22Z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-454036477</vt:i4>
  </property>
  <property fmtid="{D5CDD505-2E9C-101B-9397-08002B2CF9AE}" pid="3" name="_NewReviewCycle">
    <vt:lpwstr/>
  </property>
  <property fmtid="{D5CDD505-2E9C-101B-9397-08002B2CF9AE}" pid="4" name="_EmailSubject">
    <vt:lpwstr>DC Gov OE Presentation</vt:lpwstr>
  </property>
  <property fmtid="{D5CDD505-2E9C-101B-9397-08002B2CF9AE}" pid="5" name="_AuthorEmail">
    <vt:lpwstr>Donna.Hase@carefirst.com</vt:lpwstr>
  </property>
  <property fmtid="{D5CDD505-2E9C-101B-9397-08002B2CF9AE}" pid="6" name="_AuthorEmailDisplayName">
    <vt:lpwstr>Hase, Donna</vt:lpwstr>
  </property>
  <property fmtid="{D5CDD505-2E9C-101B-9397-08002B2CF9AE}" pid="7" name="MSIP_Label_18c6cf9b-19f1-4a2e-912d-568f6b3f50a0_Enabled">
    <vt:lpwstr>true</vt:lpwstr>
  </property>
  <property fmtid="{D5CDD505-2E9C-101B-9397-08002B2CF9AE}" pid="8" name="MSIP_Label_18c6cf9b-19f1-4a2e-912d-568f6b3f50a0_SetDate">
    <vt:lpwstr>2024-10-14T23:59:08Z</vt:lpwstr>
  </property>
  <property fmtid="{D5CDD505-2E9C-101B-9397-08002B2CF9AE}" pid="9" name="MSIP_Label_18c6cf9b-19f1-4a2e-912d-568f6b3f50a0_Method">
    <vt:lpwstr>Standard</vt:lpwstr>
  </property>
  <property fmtid="{D5CDD505-2E9C-101B-9397-08002B2CF9AE}" pid="10" name="MSIP_Label_18c6cf9b-19f1-4a2e-912d-568f6b3f50a0_Name">
    <vt:lpwstr>Internal</vt:lpwstr>
  </property>
  <property fmtid="{D5CDD505-2E9C-101B-9397-08002B2CF9AE}" pid="11" name="MSIP_Label_18c6cf9b-19f1-4a2e-912d-568f6b3f50a0_SiteId">
    <vt:lpwstr>6dd8b6a1-6749-4de3-a27e-3fd3484c6da7</vt:lpwstr>
  </property>
  <property fmtid="{D5CDD505-2E9C-101B-9397-08002B2CF9AE}" pid="12" name="MSIP_Label_18c6cf9b-19f1-4a2e-912d-568f6b3f50a0_ActionId">
    <vt:lpwstr>ef94b4d6-0dfc-4960-8181-f5dde6e39b6b</vt:lpwstr>
  </property>
  <property fmtid="{D5CDD505-2E9C-101B-9397-08002B2CF9AE}" pid="13" name="MSIP_Label_18c6cf9b-19f1-4a2e-912d-568f6b3f50a0_ContentBits">
    <vt:lpwstr>0</vt:lpwstr>
  </property>
  <property fmtid="{D5CDD505-2E9C-101B-9397-08002B2CF9AE}" pid="14" name="_PreviousAdHocReviewCycleID">
    <vt:i4>83293268</vt:i4>
  </property>
</Properties>
</file>